
<file path=[Content_Types].xml><?xml version="1.0" encoding="utf-8"?>
<Types xmlns="http://schemas.openxmlformats.org/package/2006/content-types">
  <Default Extension="jp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3"/>
  </p:notesMasterIdLst>
  <p:handoutMasterIdLst>
    <p:handoutMasterId r:id="rId14"/>
  </p:handoutMasterIdLst>
  <p:sldIdLst>
    <p:sldId id="256" r:id="rId5"/>
    <p:sldId id="257" r:id="rId6"/>
    <p:sldId id="258" r:id="rId7"/>
    <p:sldId id="259" r:id="rId8"/>
    <p:sldId id="260" r:id="rId9"/>
    <p:sldId id="270" r:id="rId10"/>
    <p:sldId id="262" r:id="rId11"/>
    <p:sldId id="263" r:id="rId12"/>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userDrawn="1">
          <p15:clr>
            <a:srgbClr val="A4A3A4"/>
          </p15:clr>
        </p15:guide>
        <p15:guide id="7" orient="horz" pos="2500" userDrawn="1">
          <p15:clr>
            <a:srgbClr val="A4A3A4"/>
          </p15:clr>
        </p15:guide>
        <p15:guide id="8" pos="4951"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FF5AF"/>
    <a:srgbClr val="F7F1E4"/>
    <a:srgbClr val="7FC6ED"/>
    <a:srgbClr val="B8D3E8"/>
    <a:srgbClr val="197DCE"/>
    <a:srgbClr val="BC7FB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284E427A-3D55-4303-BF80-6455036E1DE7}">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291" autoAdjust="0"/>
  </p:normalViewPr>
  <p:slideViewPr>
    <p:cSldViewPr snapToGrid="0" showGuides="1">
      <p:cViewPr varScale="1">
        <p:scale>
          <a:sx n="82" d="100"/>
          <a:sy n="82" d="100"/>
        </p:scale>
        <p:origin x="720" y="48"/>
      </p:cViewPr>
      <p:guideLst>
        <p:guide pos="3840"/>
        <p:guide orient="horz" pos="2500"/>
        <p:guide pos="4951"/>
      </p:guideLst>
    </p:cSldViewPr>
  </p:slideViewPr>
  <p:notesTextViewPr>
    <p:cViewPr>
      <p:scale>
        <a:sx n="1" d="1"/>
        <a:sy n="1" d="1"/>
      </p:scale>
      <p:origin x="0" y="0"/>
    </p:cViewPr>
  </p:notesTextViewPr>
  <p:notesViewPr>
    <p:cSldViewPr snapToGrid="0">
      <p:cViewPr varScale="1">
        <p:scale>
          <a:sx n="58" d="100"/>
          <a:sy n="58" d="100"/>
        </p:scale>
        <p:origin x="2965" y="4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presProps" Target="presProp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08B8B31-1CFE-4A78-A796-40061C1B298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41F5D168-A009-4B34-B08F-277E0D6ABD9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3D47A4C-1800-412B-9042-C93F1924AECC}" type="datetimeFigureOut">
              <a:rPr lang="en-US" smtClean="0"/>
              <a:t>3/20/2023</a:t>
            </a:fld>
            <a:endParaRPr lang="en-US" dirty="0"/>
          </a:p>
        </p:txBody>
      </p:sp>
      <p:sp>
        <p:nvSpPr>
          <p:cNvPr id="4" name="Footer Placeholder 3">
            <a:extLst>
              <a:ext uri="{FF2B5EF4-FFF2-40B4-BE49-F238E27FC236}">
                <a16:creationId xmlns:a16="http://schemas.microsoft.com/office/drawing/2014/main" id="{810C826E-30C5-4DD2-97CD-F700F8EBBFC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4A1BE32A-EDDE-428D-8FA7-84F681D978C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181FD62-43B6-432F-96E1-BCDE3916E10C}" type="slidenum">
              <a:rPr lang="en-US" smtClean="0"/>
              <a:t>‹#›</a:t>
            </a:fld>
            <a:endParaRPr lang="en-US" dirty="0"/>
          </a:p>
        </p:txBody>
      </p:sp>
    </p:spTree>
    <p:extLst>
      <p:ext uri="{BB962C8B-B14F-4D97-AF65-F5344CB8AC3E}">
        <p14:creationId xmlns:p14="http://schemas.microsoft.com/office/powerpoint/2010/main" val="14993833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000EB3D-2307-4317-8A1D-B47FA45245F0}" type="datetimeFigureOut">
              <a:rPr lang="en-US" noProof="0" smtClean="0"/>
              <a:t>3/20/2023</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3D78A92-0141-4330-8F3E-FAADFAC23844}" type="slidenum">
              <a:rPr lang="en-US" noProof="0" smtClean="0"/>
              <a:t>‹#›</a:t>
            </a:fld>
            <a:endParaRPr lang="en-US" noProof="0" dirty="0"/>
          </a:p>
        </p:txBody>
      </p:sp>
    </p:spTree>
    <p:extLst>
      <p:ext uri="{BB962C8B-B14F-4D97-AF65-F5344CB8AC3E}">
        <p14:creationId xmlns:p14="http://schemas.microsoft.com/office/powerpoint/2010/main" val="17488877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Dat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70F384D-3C3A-5A01-289F-558016680CAF}"/>
              </a:ext>
            </a:extLst>
          </p:cNvPr>
          <p:cNvPicPr>
            <a:picLocks noChangeAspect="1"/>
          </p:cNvPicPr>
          <p:nvPr userDrawn="1"/>
        </p:nvPicPr>
        <p:blipFill>
          <a:blip r:embed="rId2"/>
          <a:stretch>
            <a:fillRect/>
          </a:stretch>
        </p:blipFill>
        <p:spPr>
          <a:xfrm>
            <a:off x="0" y="0"/>
            <a:ext cx="12158698" cy="6858000"/>
          </a:xfrm>
          <a:prstGeom prst="rect">
            <a:avLst/>
          </a:prstGeom>
        </p:spPr>
      </p:pic>
      <p:sp>
        <p:nvSpPr>
          <p:cNvPr id="12" name="Rectangle 11">
            <a:extLst>
              <a:ext uri="{FF2B5EF4-FFF2-40B4-BE49-F238E27FC236}">
                <a16:creationId xmlns:a16="http://schemas.microsoft.com/office/drawing/2014/main" id="{D846C517-01CF-4924-81A5-DAD4CE0BFA6C}"/>
              </a:ext>
              <a:ext uri="{C183D7F6-B498-43B3-948B-1728B52AA6E4}">
                <adec:decorative xmlns:adec="http://schemas.microsoft.com/office/drawing/2017/decorative" val="1"/>
              </a:ext>
            </a:extLst>
          </p:cNvPr>
          <p:cNvSpPr/>
          <p:nvPr userDrawn="1"/>
        </p:nvSpPr>
        <p:spPr>
          <a:xfrm>
            <a:off x="13836" y="12570"/>
            <a:ext cx="12192000" cy="6858000"/>
          </a:xfrm>
          <a:prstGeom prst="rect">
            <a:avLst/>
          </a:prstGeom>
          <a:gradFill flip="none" rotWithShape="1">
            <a:gsLst>
              <a:gs pos="0">
                <a:schemeClr val="accent2">
                  <a:alpha val="70000"/>
                </a:schemeClr>
              </a:gs>
              <a:gs pos="100000">
                <a:schemeClr val="accent3">
                  <a:alpha val="70000"/>
                </a:schemeClr>
              </a:gs>
            </a:gsLst>
            <a:lin ang="0" scaled="1"/>
            <a:tileRect/>
          </a:gradFill>
          <a:ln w="12700" cap="flat">
            <a:noFill/>
            <a:prstDash val="solid"/>
            <a:miter/>
          </a:ln>
        </p:spPr>
        <p:txBody>
          <a:bodyPr rtlCol="0" anchor="ctr"/>
          <a:lstStyle/>
          <a:p>
            <a:pPr algn="l"/>
            <a:endParaRPr lang="en-US" noProof="0" dirty="0"/>
          </a:p>
        </p:txBody>
      </p:sp>
      <p:sp>
        <p:nvSpPr>
          <p:cNvPr id="2" name="Title 1">
            <a:extLst>
              <a:ext uri="{FF2B5EF4-FFF2-40B4-BE49-F238E27FC236}">
                <a16:creationId xmlns:a16="http://schemas.microsoft.com/office/drawing/2014/main" id="{199AD403-A15F-4A2F-B050-AB874136E732}"/>
              </a:ext>
            </a:extLst>
          </p:cNvPr>
          <p:cNvSpPr>
            <a:spLocks noGrp="1"/>
          </p:cNvSpPr>
          <p:nvPr>
            <p:ph type="title" hasCustomPrompt="1"/>
          </p:nvPr>
        </p:nvSpPr>
        <p:spPr>
          <a:xfrm>
            <a:off x="1050858" y="130861"/>
            <a:ext cx="10090286" cy="5220071"/>
          </a:xfrm>
        </p:spPr>
        <p:txBody>
          <a:bodyPr>
            <a:noAutofit/>
          </a:bodyPr>
          <a:lstStyle>
            <a:lvl1pPr algn="ctr">
              <a:defRPr sz="8000" b="1">
                <a:solidFill>
                  <a:schemeClr val="bg1"/>
                </a:solidFill>
                <a:latin typeface="+mj-lt"/>
              </a:defRPr>
            </a:lvl1pPr>
          </a:lstStyle>
          <a:p>
            <a:r>
              <a:rPr lang="en-US" noProof="0" dirty="0"/>
              <a:t>BEGINNER PHOTOGRAPHY</a:t>
            </a:r>
          </a:p>
        </p:txBody>
      </p:sp>
      <p:sp>
        <p:nvSpPr>
          <p:cNvPr id="36" name="Text Placeholder 14">
            <a:extLst>
              <a:ext uri="{FF2B5EF4-FFF2-40B4-BE49-F238E27FC236}">
                <a16:creationId xmlns:a16="http://schemas.microsoft.com/office/drawing/2014/main" id="{2A3D73F7-77EC-4576-B541-20C032F462DC}"/>
              </a:ext>
            </a:extLst>
          </p:cNvPr>
          <p:cNvSpPr>
            <a:spLocks noGrp="1"/>
          </p:cNvSpPr>
          <p:nvPr userDrawn="1">
            <p:ph type="body" sz="quarter" idx="13" hasCustomPrompt="1"/>
          </p:nvPr>
        </p:nvSpPr>
        <p:spPr>
          <a:xfrm>
            <a:off x="1050857" y="4445783"/>
            <a:ext cx="9978387" cy="2437357"/>
          </a:xfrm>
        </p:spPr>
        <p:txBody>
          <a:bodyPr>
            <a:noAutofit/>
          </a:bodyPr>
          <a:lstStyle>
            <a:lvl1pPr marL="0" indent="0" algn="ctr">
              <a:buNone/>
              <a:defRPr sz="2600" b="0" i="0">
                <a:solidFill>
                  <a:schemeClr val="bg2"/>
                </a:solidFill>
                <a:latin typeface="+mn-lt"/>
              </a:defRPr>
            </a:lvl1pPr>
          </a:lstStyle>
          <a:p>
            <a:pPr lvl="0"/>
            <a:r>
              <a:rPr lang="en-US" noProof="0" dirty="0"/>
              <a:t>ADITHYA –NNM22AM001</a:t>
            </a:r>
          </a:p>
          <a:p>
            <a:pPr lvl="0"/>
            <a:r>
              <a:rPr lang="en-US" noProof="0" dirty="0"/>
              <a:t>AISHIK –NNM22AM002</a:t>
            </a:r>
          </a:p>
          <a:p>
            <a:pPr lvl="0"/>
            <a:r>
              <a:rPr lang="en-US" noProof="0" dirty="0"/>
              <a:t>AKANSHA – NNM22AM003</a:t>
            </a:r>
          </a:p>
          <a:p>
            <a:pPr lvl="0"/>
            <a:r>
              <a:rPr lang="en-US" noProof="0" dirty="0"/>
              <a:t>AMEYA –NNM22AM004</a:t>
            </a:r>
          </a:p>
          <a:p>
            <a:pPr lvl="0"/>
            <a:r>
              <a:rPr lang="en-US" noProof="0" dirty="0"/>
              <a:t>AMSHA-NNM22AM005</a:t>
            </a:r>
          </a:p>
        </p:txBody>
      </p:sp>
      <p:sp>
        <p:nvSpPr>
          <p:cNvPr id="5" name="Rectangle 4">
            <a:extLst>
              <a:ext uri="{FF2B5EF4-FFF2-40B4-BE49-F238E27FC236}">
                <a16:creationId xmlns:a16="http://schemas.microsoft.com/office/drawing/2014/main" id="{6691BBC0-FAFE-4A57-9925-6182B74C4CB1}"/>
              </a:ext>
              <a:ext uri="{C183D7F6-B498-43B3-948B-1728B52AA6E4}">
                <adec:decorative xmlns:adec="http://schemas.microsoft.com/office/drawing/2017/decorative" val="1"/>
              </a:ext>
            </a:extLst>
          </p:cNvPr>
          <p:cNvSpPr/>
          <p:nvPr userDrawn="1"/>
        </p:nvSpPr>
        <p:spPr>
          <a:xfrm>
            <a:off x="4879848" y="4453465"/>
            <a:ext cx="2432304" cy="64008"/>
          </a:xfrm>
          <a:prstGeom prst="rect">
            <a:avLst/>
          </a:prstGeom>
          <a:solidFill>
            <a:schemeClr val="bg2"/>
          </a:solidFill>
          <a:ln w="12700" cap="flat">
            <a:noFill/>
            <a:prstDash val="solid"/>
            <a:miter/>
          </a:ln>
        </p:spPr>
        <p:txBody>
          <a:bodyPr rtlCol="0" anchor="ctr"/>
          <a:lstStyle/>
          <a:p>
            <a:pPr algn="l"/>
            <a:endParaRPr lang="en-US" noProof="0" dirty="0"/>
          </a:p>
        </p:txBody>
      </p:sp>
    </p:spTree>
    <p:extLst>
      <p:ext uri="{BB962C8B-B14F-4D97-AF65-F5344CB8AC3E}">
        <p14:creationId xmlns:p14="http://schemas.microsoft.com/office/powerpoint/2010/main" val="39668199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anks Layout">
    <p:spTree>
      <p:nvGrpSpPr>
        <p:cNvPr id="1" name=""/>
        <p:cNvGrpSpPr/>
        <p:nvPr/>
      </p:nvGrpSpPr>
      <p:grpSpPr>
        <a:xfrm>
          <a:off x="0" y="0"/>
          <a:ext cx="0" cy="0"/>
          <a:chOff x="0" y="0"/>
          <a:chExt cx="0" cy="0"/>
        </a:xfrm>
      </p:grpSpPr>
      <p:sp>
        <p:nvSpPr>
          <p:cNvPr id="3" name="Rectangle 2" descr="View of a lake and mountain range">
            <a:extLst>
              <a:ext uri="{FF2B5EF4-FFF2-40B4-BE49-F238E27FC236}">
                <a16:creationId xmlns:a16="http://schemas.microsoft.com/office/drawing/2014/main" id="{1DAC5403-E1D0-4032-A9FE-410B2982643C}"/>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12" name="Rectangle 11">
            <a:extLst>
              <a:ext uri="{FF2B5EF4-FFF2-40B4-BE49-F238E27FC236}">
                <a16:creationId xmlns:a16="http://schemas.microsoft.com/office/drawing/2014/main" id="{D846C517-01CF-4924-81A5-DAD4CE0BFA6C}"/>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80000"/>
                </a:schemeClr>
              </a:gs>
              <a:gs pos="99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16" name="Text Placeholder 26">
            <a:extLst>
              <a:ext uri="{FF2B5EF4-FFF2-40B4-BE49-F238E27FC236}">
                <a16:creationId xmlns:a16="http://schemas.microsoft.com/office/drawing/2014/main" id="{82190F1B-1701-4806-870F-8FC7F32FE4AA}"/>
              </a:ext>
            </a:extLst>
          </p:cNvPr>
          <p:cNvSpPr>
            <a:spLocks noGrp="1"/>
          </p:cNvSpPr>
          <p:nvPr>
            <p:ph type="body" sz="quarter" idx="21" hasCustomPrompt="1"/>
          </p:nvPr>
        </p:nvSpPr>
        <p:spPr>
          <a:xfrm>
            <a:off x="3912235" y="4222968"/>
            <a:ext cx="4367531" cy="474519"/>
          </a:xfrm>
        </p:spPr>
        <p:txBody>
          <a:bodyPr>
            <a:noAutofit/>
          </a:bodyPr>
          <a:lstStyle>
            <a:lvl1pPr marL="0" indent="0" algn="ctr">
              <a:buNone/>
              <a:defRPr sz="3500" b="0" i="0">
                <a:solidFill>
                  <a:schemeClr val="bg1"/>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+7 678-555-0128</a:t>
            </a:r>
          </a:p>
        </p:txBody>
      </p:sp>
      <p:sp>
        <p:nvSpPr>
          <p:cNvPr id="18" name="Text Placeholder 26">
            <a:extLst>
              <a:ext uri="{FF2B5EF4-FFF2-40B4-BE49-F238E27FC236}">
                <a16:creationId xmlns:a16="http://schemas.microsoft.com/office/drawing/2014/main" id="{972B7F81-5409-42D9-B44C-88D9CBD9BAD5}"/>
              </a:ext>
            </a:extLst>
          </p:cNvPr>
          <p:cNvSpPr>
            <a:spLocks noGrp="1"/>
          </p:cNvSpPr>
          <p:nvPr>
            <p:ph type="body" sz="quarter" idx="20" hasCustomPrompt="1"/>
          </p:nvPr>
        </p:nvSpPr>
        <p:spPr>
          <a:xfrm>
            <a:off x="3912235" y="3927698"/>
            <a:ext cx="4367531" cy="288000"/>
          </a:xfrm>
        </p:spPr>
        <p:txBody>
          <a:bodyPr>
            <a:noAutofit/>
          </a:bodyPr>
          <a:lstStyle>
            <a:lvl1pPr marL="0" indent="0" algn="ctr">
              <a:buNone/>
              <a:defRPr sz="2000" b="0" i="0">
                <a:solidFill>
                  <a:schemeClr val="bg2"/>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Phone</a:t>
            </a:r>
          </a:p>
        </p:txBody>
      </p:sp>
      <p:sp>
        <p:nvSpPr>
          <p:cNvPr id="19" name="Text Placeholder 14">
            <a:extLst>
              <a:ext uri="{FF2B5EF4-FFF2-40B4-BE49-F238E27FC236}">
                <a16:creationId xmlns:a16="http://schemas.microsoft.com/office/drawing/2014/main" id="{FAA54554-5CE2-43AD-979D-F095482C49AB}"/>
              </a:ext>
            </a:extLst>
          </p:cNvPr>
          <p:cNvSpPr>
            <a:spLocks noGrp="1"/>
          </p:cNvSpPr>
          <p:nvPr>
            <p:ph type="body" sz="quarter" idx="13" hasCustomPrompt="1"/>
          </p:nvPr>
        </p:nvSpPr>
        <p:spPr>
          <a:xfrm>
            <a:off x="1050857" y="2655074"/>
            <a:ext cx="10090287" cy="606659"/>
          </a:xfrm>
        </p:spPr>
        <p:txBody>
          <a:bodyPr>
            <a:noAutofit/>
          </a:bodyPr>
          <a:lstStyle>
            <a:lvl1pPr marL="0" indent="0" algn="ctr">
              <a:buNone/>
              <a:defRPr sz="3500" b="0" i="0">
                <a:solidFill>
                  <a:schemeClr val="bg2"/>
                </a:solidFill>
              </a:defRPr>
            </a:lvl1pPr>
          </a:lstStyle>
          <a:p>
            <a:pPr lvl="0"/>
            <a:r>
              <a:rPr lang="en-US" noProof="0"/>
              <a:t>Alexander Martensson</a:t>
            </a:r>
          </a:p>
        </p:txBody>
      </p:sp>
      <p:sp>
        <p:nvSpPr>
          <p:cNvPr id="20" name="Text Placeholder 26">
            <a:extLst>
              <a:ext uri="{FF2B5EF4-FFF2-40B4-BE49-F238E27FC236}">
                <a16:creationId xmlns:a16="http://schemas.microsoft.com/office/drawing/2014/main" id="{A1D8F0C1-128A-435B-8585-F0B32496EC79}"/>
              </a:ext>
            </a:extLst>
          </p:cNvPr>
          <p:cNvSpPr>
            <a:spLocks noGrp="1"/>
          </p:cNvSpPr>
          <p:nvPr>
            <p:ph type="body" sz="quarter" idx="22" hasCustomPrompt="1"/>
          </p:nvPr>
        </p:nvSpPr>
        <p:spPr>
          <a:xfrm>
            <a:off x="3135722" y="5230723"/>
            <a:ext cx="5920556" cy="474519"/>
          </a:xfrm>
        </p:spPr>
        <p:txBody>
          <a:bodyPr>
            <a:noAutofit/>
          </a:bodyPr>
          <a:lstStyle>
            <a:lvl1pPr marL="0" indent="0" algn="ctr">
              <a:buNone/>
              <a:defRPr sz="3500" b="0" i="0">
                <a:solidFill>
                  <a:schemeClr val="bg1"/>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martensson@example.com</a:t>
            </a:r>
          </a:p>
        </p:txBody>
      </p:sp>
      <p:sp>
        <p:nvSpPr>
          <p:cNvPr id="22" name="Text Placeholder 26">
            <a:extLst>
              <a:ext uri="{FF2B5EF4-FFF2-40B4-BE49-F238E27FC236}">
                <a16:creationId xmlns:a16="http://schemas.microsoft.com/office/drawing/2014/main" id="{90B48E8B-E525-4852-9167-5281C64B1C37}"/>
              </a:ext>
            </a:extLst>
          </p:cNvPr>
          <p:cNvSpPr>
            <a:spLocks noGrp="1"/>
          </p:cNvSpPr>
          <p:nvPr>
            <p:ph type="body" sz="quarter" idx="23" hasCustomPrompt="1"/>
          </p:nvPr>
        </p:nvSpPr>
        <p:spPr>
          <a:xfrm>
            <a:off x="3912235" y="4929014"/>
            <a:ext cx="4367531" cy="288000"/>
          </a:xfrm>
        </p:spPr>
        <p:txBody>
          <a:bodyPr>
            <a:noAutofit/>
          </a:bodyPr>
          <a:lstStyle>
            <a:lvl1pPr marL="0" indent="0" algn="ctr">
              <a:buNone/>
              <a:defRPr sz="2000" b="0" i="0">
                <a:solidFill>
                  <a:schemeClr val="bg2"/>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Email</a:t>
            </a:r>
          </a:p>
        </p:txBody>
      </p:sp>
      <p:sp>
        <p:nvSpPr>
          <p:cNvPr id="24" name="Title 1">
            <a:extLst>
              <a:ext uri="{FF2B5EF4-FFF2-40B4-BE49-F238E27FC236}">
                <a16:creationId xmlns:a16="http://schemas.microsoft.com/office/drawing/2014/main" id="{0C5EB90F-1ADD-412B-9044-2CC607B786B1}"/>
              </a:ext>
            </a:extLst>
          </p:cNvPr>
          <p:cNvSpPr>
            <a:spLocks noGrp="1"/>
          </p:cNvSpPr>
          <p:nvPr>
            <p:ph type="title" hasCustomPrompt="1"/>
          </p:nvPr>
        </p:nvSpPr>
        <p:spPr>
          <a:xfrm>
            <a:off x="1050856" y="993494"/>
            <a:ext cx="10104124" cy="1517356"/>
          </a:xfrm>
        </p:spPr>
        <p:txBody>
          <a:bodyPr>
            <a:noAutofit/>
          </a:bodyPr>
          <a:lstStyle>
            <a:lvl1pPr algn="ctr">
              <a:defRPr sz="8000" b="0">
                <a:solidFill>
                  <a:schemeClr val="bg1"/>
                </a:solidFill>
              </a:defRPr>
            </a:lvl1pPr>
          </a:lstStyle>
          <a:p>
            <a:r>
              <a:rPr lang="en-US" noProof="0"/>
              <a:t>THANK YOU!</a:t>
            </a:r>
          </a:p>
        </p:txBody>
      </p:sp>
      <p:sp>
        <p:nvSpPr>
          <p:cNvPr id="25" name="Rectangle 24">
            <a:extLst>
              <a:ext uri="{FF2B5EF4-FFF2-40B4-BE49-F238E27FC236}">
                <a16:creationId xmlns:a16="http://schemas.microsoft.com/office/drawing/2014/main" id="{540A1271-E1E7-40AB-9552-9B4249544008}"/>
              </a:ext>
              <a:ext uri="{C183D7F6-B498-43B3-948B-1728B52AA6E4}">
                <adec:decorative xmlns:adec="http://schemas.microsoft.com/office/drawing/2017/decorative" val="1"/>
              </a:ext>
            </a:extLst>
          </p:cNvPr>
          <p:cNvSpPr/>
          <p:nvPr userDrawn="1"/>
        </p:nvSpPr>
        <p:spPr>
          <a:xfrm>
            <a:off x="3156204" y="2421953"/>
            <a:ext cx="5879592" cy="64008"/>
          </a:xfrm>
          <a:prstGeom prst="rect">
            <a:avLst/>
          </a:prstGeom>
          <a:solidFill>
            <a:schemeClr val="bg2"/>
          </a:solidFill>
          <a:ln w="12700" cap="flat">
            <a:noFill/>
            <a:prstDash val="solid"/>
            <a:miter/>
          </a:ln>
        </p:spPr>
        <p:txBody>
          <a:bodyPr rtlCol="0" anchor="ctr"/>
          <a:lstStyle/>
          <a:p>
            <a:pPr algn="l"/>
            <a:endParaRPr lang="en-US" noProof="0" dirty="0"/>
          </a:p>
        </p:txBody>
      </p:sp>
    </p:spTree>
    <p:extLst>
      <p:ext uri="{BB962C8B-B14F-4D97-AF65-F5344CB8AC3E}">
        <p14:creationId xmlns:p14="http://schemas.microsoft.com/office/powerpoint/2010/main" val="13711783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Rectangle 2" descr="View of a mountain range">
            <a:extLst>
              <a:ext uri="{FF2B5EF4-FFF2-40B4-BE49-F238E27FC236}">
                <a16:creationId xmlns:a16="http://schemas.microsoft.com/office/drawing/2014/main" id="{1DAC5403-E1D0-4032-A9FE-410B2982643C}"/>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12" name="Rectangle 11">
            <a:extLst>
              <a:ext uri="{FF2B5EF4-FFF2-40B4-BE49-F238E27FC236}">
                <a16:creationId xmlns:a16="http://schemas.microsoft.com/office/drawing/2014/main" id="{D846C517-01CF-4924-81A5-DAD4CE0BFA6C}"/>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70000"/>
                </a:schemeClr>
              </a:gs>
              <a:gs pos="100000">
                <a:schemeClr val="accent3">
                  <a:alpha val="70000"/>
                </a:schemeClr>
              </a:gs>
            </a:gsLst>
            <a:lin ang="0" scaled="1"/>
            <a:tileRect/>
          </a:gradFill>
          <a:ln w="12700" cap="flat">
            <a:noFill/>
            <a:prstDash val="solid"/>
            <a:miter/>
          </a:ln>
        </p:spPr>
        <p:txBody>
          <a:bodyPr rtlCol="0" anchor="ctr"/>
          <a:lstStyle/>
          <a:p>
            <a:pPr algn="l"/>
            <a:endParaRPr lang="en-US" noProof="0" dirty="0"/>
          </a:p>
        </p:txBody>
      </p:sp>
      <p:sp>
        <p:nvSpPr>
          <p:cNvPr id="2" name="Title 1">
            <a:extLst>
              <a:ext uri="{FF2B5EF4-FFF2-40B4-BE49-F238E27FC236}">
                <a16:creationId xmlns:a16="http://schemas.microsoft.com/office/drawing/2014/main" id="{199AD403-A15F-4A2F-B050-AB874136E732}"/>
              </a:ext>
            </a:extLst>
          </p:cNvPr>
          <p:cNvSpPr>
            <a:spLocks noGrp="1"/>
          </p:cNvSpPr>
          <p:nvPr>
            <p:ph type="title" hasCustomPrompt="1"/>
          </p:nvPr>
        </p:nvSpPr>
        <p:spPr>
          <a:xfrm>
            <a:off x="1037021" y="2107415"/>
            <a:ext cx="10117959" cy="2281355"/>
          </a:xfrm>
        </p:spPr>
        <p:txBody>
          <a:bodyPr>
            <a:noAutofit/>
          </a:bodyPr>
          <a:lstStyle>
            <a:lvl1pPr algn="ctr">
              <a:defRPr sz="8000" b="0">
                <a:solidFill>
                  <a:schemeClr val="bg1"/>
                </a:solidFill>
              </a:defRPr>
            </a:lvl1pPr>
          </a:lstStyle>
          <a:p>
            <a:r>
              <a:rPr lang="en-US" noProof="0"/>
              <a:t>PRESENTATION</a:t>
            </a:r>
            <a:br>
              <a:rPr lang="en-US" noProof="0"/>
            </a:br>
            <a:r>
              <a:rPr lang="en-US" noProof="0"/>
              <a:t>TITLE</a:t>
            </a:r>
          </a:p>
        </p:txBody>
      </p:sp>
      <p:sp>
        <p:nvSpPr>
          <p:cNvPr id="5" name="Rectangle 4">
            <a:extLst>
              <a:ext uri="{FF2B5EF4-FFF2-40B4-BE49-F238E27FC236}">
                <a16:creationId xmlns:a16="http://schemas.microsoft.com/office/drawing/2014/main" id="{6691BBC0-FAFE-4A57-9925-6182B74C4CB1}"/>
              </a:ext>
              <a:ext uri="{C183D7F6-B498-43B3-948B-1728B52AA6E4}">
                <adec:decorative xmlns:adec="http://schemas.microsoft.com/office/drawing/2017/decorative" val="1"/>
              </a:ext>
            </a:extLst>
          </p:cNvPr>
          <p:cNvSpPr/>
          <p:nvPr userDrawn="1"/>
        </p:nvSpPr>
        <p:spPr>
          <a:xfrm>
            <a:off x="4879848" y="4453465"/>
            <a:ext cx="2432304" cy="64008"/>
          </a:xfrm>
          <a:prstGeom prst="rect">
            <a:avLst/>
          </a:prstGeom>
          <a:solidFill>
            <a:schemeClr val="bg2"/>
          </a:solidFill>
          <a:ln w="12700" cap="flat">
            <a:noFill/>
            <a:prstDash val="solid"/>
            <a:miter/>
          </a:ln>
        </p:spPr>
        <p:txBody>
          <a:bodyPr rtlCol="0" anchor="ctr"/>
          <a:lstStyle/>
          <a:p>
            <a:pPr algn="l"/>
            <a:endParaRPr lang="en-US" noProof="0" dirty="0"/>
          </a:p>
        </p:txBody>
      </p:sp>
      <p:sp>
        <p:nvSpPr>
          <p:cNvPr id="9" name="Subtitle 2">
            <a:extLst>
              <a:ext uri="{FF2B5EF4-FFF2-40B4-BE49-F238E27FC236}">
                <a16:creationId xmlns:a16="http://schemas.microsoft.com/office/drawing/2014/main" id="{08214E67-DE9D-42F7-B713-798383BBD13A}"/>
              </a:ext>
            </a:extLst>
          </p:cNvPr>
          <p:cNvSpPr>
            <a:spLocks noGrp="1"/>
          </p:cNvSpPr>
          <p:nvPr>
            <p:ph type="subTitle" idx="1"/>
          </p:nvPr>
        </p:nvSpPr>
        <p:spPr>
          <a:xfrm>
            <a:off x="1037021" y="4720036"/>
            <a:ext cx="10117959" cy="1101898"/>
          </a:xfrm>
        </p:spPr>
        <p:txBody>
          <a:bodyPr vert="horz" lIns="91440" tIns="45720" rIns="91440" bIns="45720" rtlCol="0">
            <a:noAutofit/>
          </a:bodyPr>
          <a:lstStyle>
            <a:lvl1pPr marL="0" indent="0" algn="ctr">
              <a:buNone/>
              <a:defRPr lang="en-US" sz="3500" b="0" i="0" dirty="0">
                <a:solidFill>
                  <a:schemeClr val="bg2"/>
                </a:solidFill>
              </a:defRPr>
            </a:lvl1pPr>
          </a:lstStyle>
          <a:p>
            <a:pPr marL="228600" lvl="0" indent="-228600" algn="ctr"/>
            <a:r>
              <a:rPr lang="en-US" noProof="0"/>
              <a:t>Click to edit Master subtitle style</a:t>
            </a:r>
          </a:p>
        </p:txBody>
      </p:sp>
    </p:spTree>
    <p:extLst>
      <p:ext uri="{BB962C8B-B14F-4D97-AF65-F5344CB8AC3E}">
        <p14:creationId xmlns:p14="http://schemas.microsoft.com/office/powerpoint/2010/main" val="40385532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Rectangle 9" descr="View of a lake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39" y="128016"/>
            <a:ext cx="11932919"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915026" y="1747488"/>
            <a:ext cx="442800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5" name="Content Placeholder 2">
            <a:extLst>
              <a:ext uri="{FF2B5EF4-FFF2-40B4-BE49-F238E27FC236}">
                <a16:creationId xmlns:a16="http://schemas.microsoft.com/office/drawing/2014/main" id="{01B00995-C0FC-4EC6-A9B0-828FB28FC47F}"/>
              </a:ext>
            </a:extLst>
          </p:cNvPr>
          <p:cNvSpPr>
            <a:spLocks noGrp="1"/>
          </p:cNvSpPr>
          <p:nvPr>
            <p:ph idx="1" hasCustomPrompt="1"/>
          </p:nvPr>
        </p:nvSpPr>
        <p:spPr>
          <a:xfrm>
            <a:off x="838200" y="1825625"/>
            <a:ext cx="10515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Title 7">
            <a:extLst>
              <a:ext uri="{FF2B5EF4-FFF2-40B4-BE49-F238E27FC236}">
                <a16:creationId xmlns:a16="http://schemas.microsoft.com/office/drawing/2014/main" id="{51A54DF2-9EE6-43F7-A586-88CA6C624778}"/>
              </a:ext>
            </a:extLst>
          </p:cNvPr>
          <p:cNvSpPr>
            <a:spLocks noGrp="1"/>
          </p:cNvSpPr>
          <p:nvPr>
            <p:ph type="title"/>
          </p:nvPr>
        </p:nvSpPr>
        <p:spPr/>
        <p:txBody>
          <a:bodyPr/>
          <a:lstStyle>
            <a:lvl1pPr>
              <a:defRPr>
                <a:solidFill>
                  <a:schemeClr val="bg1"/>
                </a:solidFill>
              </a:defRPr>
            </a:lvl1pPr>
          </a:lstStyle>
          <a:p>
            <a:r>
              <a:rPr lang="en-US" noProof="0"/>
              <a:t>Click to edit Master title style</a:t>
            </a:r>
          </a:p>
        </p:txBody>
      </p:sp>
    </p:spTree>
    <p:extLst>
      <p:ext uri="{BB962C8B-B14F-4D97-AF65-F5344CB8AC3E}">
        <p14:creationId xmlns:p14="http://schemas.microsoft.com/office/powerpoint/2010/main" val="333511471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10" name="Rectangle 9" descr="View of a lake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39" y="128016"/>
            <a:ext cx="11932919"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915026" y="1747488"/>
            <a:ext cx="442800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8" name="Title 7">
            <a:extLst>
              <a:ext uri="{FF2B5EF4-FFF2-40B4-BE49-F238E27FC236}">
                <a16:creationId xmlns:a16="http://schemas.microsoft.com/office/drawing/2014/main" id="{51A54DF2-9EE6-43F7-A586-88CA6C624778}"/>
              </a:ext>
            </a:extLst>
          </p:cNvPr>
          <p:cNvSpPr>
            <a:spLocks noGrp="1"/>
          </p:cNvSpPr>
          <p:nvPr>
            <p:ph type="title"/>
          </p:nvPr>
        </p:nvSpPr>
        <p:spPr/>
        <p:txBody>
          <a:bodyPr/>
          <a:lstStyle>
            <a:lvl1pPr>
              <a:defRPr>
                <a:solidFill>
                  <a:schemeClr val="bg1"/>
                </a:solidFill>
              </a:defRPr>
            </a:lvl1pPr>
          </a:lstStyle>
          <a:p>
            <a:r>
              <a:rPr lang="en-US" noProof="0"/>
              <a:t>Click to edit Master title style</a:t>
            </a:r>
          </a:p>
        </p:txBody>
      </p:sp>
      <p:sp>
        <p:nvSpPr>
          <p:cNvPr id="11" name="Content Placeholder 2">
            <a:extLst>
              <a:ext uri="{FF2B5EF4-FFF2-40B4-BE49-F238E27FC236}">
                <a16:creationId xmlns:a16="http://schemas.microsoft.com/office/drawing/2014/main" id="{A122F4F2-F130-4DBE-B244-1D59BBE5CD9D}"/>
              </a:ext>
            </a:extLst>
          </p:cNvPr>
          <p:cNvSpPr>
            <a:spLocks noGrp="1"/>
          </p:cNvSpPr>
          <p:nvPr>
            <p:ph sz="half" idx="1" hasCustomPrompt="1"/>
          </p:nvPr>
        </p:nvSpPr>
        <p:spPr>
          <a:xfrm>
            <a:off x="838200" y="1825625"/>
            <a:ext cx="5181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 name="Content Placeholder 3">
            <a:extLst>
              <a:ext uri="{FF2B5EF4-FFF2-40B4-BE49-F238E27FC236}">
                <a16:creationId xmlns:a16="http://schemas.microsoft.com/office/drawing/2014/main" id="{D4CE5575-876A-4335-83ED-6B346DA1B4D2}"/>
              </a:ext>
            </a:extLst>
          </p:cNvPr>
          <p:cNvSpPr>
            <a:spLocks noGrp="1"/>
          </p:cNvSpPr>
          <p:nvPr>
            <p:ph sz="half" idx="2" hasCustomPrompt="1"/>
          </p:nvPr>
        </p:nvSpPr>
        <p:spPr>
          <a:xfrm>
            <a:off x="6172200" y="1825625"/>
            <a:ext cx="5181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62503584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0" name="Rectangle 9" descr="View of a lake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39" y="128016"/>
            <a:ext cx="11932919"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915026" y="1747488"/>
            <a:ext cx="442800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8" name="Title 7">
            <a:extLst>
              <a:ext uri="{FF2B5EF4-FFF2-40B4-BE49-F238E27FC236}">
                <a16:creationId xmlns:a16="http://schemas.microsoft.com/office/drawing/2014/main" id="{51A54DF2-9EE6-43F7-A586-88CA6C624778}"/>
              </a:ext>
            </a:extLst>
          </p:cNvPr>
          <p:cNvSpPr>
            <a:spLocks noGrp="1"/>
          </p:cNvSpPr>
          <p:nvPr>
            <p:ph type="title"/>
          </p:nvPr>
        </p:nvSpPr>
        <p:spPr/>
        <p:txBody>
          <a:bodyPr/>
          <a:lstStyle>
            <a:lvl1pPr>
              <a:defRPr>
                <a:solidFill>
                  <a:schemeClr val="bg1"/>
                </a:solidFill>
              </a:defRPr>
            </a:lvl1pPr>
          </a:lstStyle>
          <a:p>
            <a:r>
              <a:rPr lang="en-US" noProof="0"/>
              <a:t>Click to edit Master title style</a:t>
            </a:r>
          </a:p>
        </p:txBody>
      </p:sp>
      <p:sp>
        <p:nvSpPr>
          <p:cNvPr id="11" name="Text Placeholder 2">
            <a:extLst>
              <a:ext uri="{FF2B5EF4-FFF2-40B4-BE49-F238E27FC236}">
                <a16:creationId xmlns:a16="http://schemas.microsoft.com/office/drawing/2014/main" id="{D1F82F6E-10E8-4A58-9655-E18D14D7901F}"/>
              </a:ext>
            </a:extLst>
          </p:cNvPr>
          <p:cNvSpPr>
            <a:spLocks noGrp="1"/>
          </p:cNvSpPr>
          <p:nvPr>
            <p:ph type="body" idx="1" hasCustomPrompt="1"/>
          </p:nvPr>
        </p:nvSpPr>
        <p:spPr>
          <a:xfrm>
            <a:off x="839788" y="1840863"/>
            <a:ext cx="5157787" cy="664211"/>
          </a:xfrm>
        </p:spPr>
        <p:txBody>
          <a:bodyPr anchor="b"/>
          <a:lstStyle>
            <a:lvl1pPr marL="0" indent="0">
              <a:buNone/>
              <a:defRPr sz="2400" b="1">
                <a:solidFill>
                  <a:schemeClr val="bg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12" name="Content Placeholder 3">
            <a:extLst>
              <a:ext uri="{FF2B5EF4-FFF2-40B4-BE49-F238E27FC236}">
                <a16:creationId xmlns:a16="http://schemas.microsoft.com/office/drawing/2014/main" id="{C2F6C18E-5BCB-42EF-9310-5BD6E011DF2F}"/>
              </a:ext>
            </a:extLst>
          </p:cNvPr>
          <p:cNvSpPr>
            <a:spLocks noGrp="1"/>
          </p:cNvSpPr>
          <p:nvPr>
            <p:ph sz="half" idx="2" hasCustomPrompt="1"/>
          </p:nvPr>
        </p:nvSpPr>
        <p:spPr>
          <a:xfrm>
            <a:off x="839788" y="2505075"/>
            <a:ext cx="5157787" cy="3684588"/>
          </a:xfrm>
        </p:spPr>
        <p:txBody>
          <a:bodyPr>
            <a:normAutofit/>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4" name="Text Placeholder 4">
            <a:extLst>
              <a:ext uri="{FF2B5EF4-FFF2-40B4-BE49-F238E27FC236}">
                <a16:creationId xmlns:a16="http://schemas.microsoft.com/office/drawing/2014/main" id="{9BA2923F-D123-40C6-A193-B86D683D5B51}"/>
              </a:ext>
            </a:extLst>
          </p:cNvPr>
          <p:cNvSpPr>
            <a:spLocks noGrp="1"/>
          </p:cNvSpPr>
          <p:nvPr>
            <p:ph type="body" sz="quarter" idx="3" hasCustomPrompt="1"/>
          </p:nvPr>
        </p:nvSpPr>
        <p:spPr>
          <a:xfrm>
            <a:off x="6172200" y="1840863"/>
            <a:ext cx="5183188" cy="664212"/>
          </a:xfrm>
        </p:spPr>
        <p:txBody>
          <a:bodyPr anchor="b"/>
          <a:lstStyle>
            <a:lvl1pPr marL="0" indent="0">
              <a:buNone/>
              <a:defRPr sz="2400" b="1">
                <a:solidFill>
                  <a:schemeClr val="bg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16" name="Content Placeholder 5">
            <a:extLst>
              <a:ext uri="{FF2B5EF4-FFF2-40B4-BE49-F238E27FC236}">
                <a16:creationId xmlns:a16="http://schemas.microsoft.com/office/drawing/2014/main" id="{8305C175-94AC-44DD-9321-0A8DBDF22DA9}"/>
              </a:ext>
            </a:extLst>
          </p:cNvPr>
          <p:cNvSpPr>
            <a:spLocks noGrp="1"/>
          </p:cNvSpPr>
          <p:nvPr>
            <p:ph sz="quarter" idx="4" hasCustomPrompt="1"/>
          </p:nvPr>
        </p:nvSpPr>
        <p:spPr>
          <a:xfrm>
            <a:off x="6172200" y="2505075"/>
            <a:ext cx="5183188" cy="3684588"/>
          </a:xfrm>
        </p:spPr>
        <p:txBody>
          <a:bodyPr>
            <a:normAutofit/>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7599886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10" name="Rectangle 9" descr="View of a lake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39" y="128016"/>
            <a:ext cx="11932919"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915026" y="2105709"/>
            <a:ext cx="374904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1" name="Title 1">
            <a:extLst>
              <a:ext uri="{FF2B5EF4-FFF2-40B4-BE49-F238E27FC236}">
                <a16:creationId xmlns:a16="http://schemas.microsoft.com/office/drawing/2014/main" id="{B1C3E675-6E45-4A81-AEA3-D36388222894}"/>
              </a:ext>
            </a:extLst>
          </p:cNvPr>
          <p:cNvSpPr>
            <a:spLocks noGrp="1"/>
          </p:cNvSpPr>
          <p:nvPr>
            <p:ph type="title"/>
          </p:nvPr>
        </p:nvSpPr>
        <p:spPr>
          <a:xfrm>
            <a:off x="839788" y="457200"/>
            <a:ext cx="3932237" cy="1600200"/>
          </a:xfrm>
        </p:spPr>
        <p:txBody>
          <a:bodyPr anchor="b"/>
          <a:lstStyle>
            <a:lvl1pPr>
              <a:defRPr sz="3200">
                <a:solidFill>
                  <a:schemeClr val="bg1"/>
                </a:solidFill>
              </a:defRPr>
            </a:lvl1pPr>
          </a:lstStyle>
          <a:p>
            <a:r>
              <a:rPr lang="en-US" noProof="0"/>
              <a:t>Click to edit Master title style</a:t>
            </a:r>
          </a:p>
        </p:txBody>
      </p:sp>
      <p:sp>
        <p:nvSpPr>
          <p:cNvPr id="12" name="Text Placeholder 3">
            <a:extLst>
              <a:ext uri="{FF2B5EF4-FFF2-40B4-BE49-F238E27FC236}">
                <a16:creationId xmlns:a16="http://schemas.microsoft.com/office/drawing/2014/main" id="{1E4B599D-7641-40C1-8DAE-110A36403CFF}"/>
              </a:ext>
            </a:extLst>
          </p:cNvPr>
          <p:cNvSpPr>
            <a:spLocks noGrp="1"/>
          </p:cNvSpPr>
          <p:nvPr>
            <p:ph type="body" sz="half" idx="2" hasCustomPrompt="1"/>
          </p:nvPr>
        </p:nvSpPr>
        <p:spPr>
          <a:xfrm>
            <a:off x="839788" y="2177592"/>
            <a:ext cx="3932237" cy="3691396"/>
          </a:xfrm>
        </p:spPr>
        <p:txBody>
          <a:bodyPr/>
          <a:lstStyle>
            <a:lvl1pPr marL="0" indent="0">
              <a:buNone/>
              <a:defRPr sz="160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Edit Master text styles</a:t>
            </a:r>
          </a:p>
        </p:txBody>
      </p:sp>
      <p:sp>
        <p:nvSpPr>
          <p:cNvPr id="14" name="Content Placeholder 2">
            <a:extLst>
              <a:ext uri="{FF2B5EF4-FFF2-40B4-BE49-F238E27FC236}">
                <a16:creationId xmlns:a16="http://schemas.microsoft.com/office/drawing/2014/main" id="{709FEF38-E3A7-4527-97CB-AF528BAEBA8F}"/>
              </a:ext>
            </a:extLst>
          </p:cNvPr>
          <p:cNvSpPr>
            <a:spLocks noGrp="1"/>
          </p:cNvSpPr>
          <p:nvPr>
            <p:ph idx="1" hasCustomPrompt="1"/>
          </p:nvPr>
        </p:nvSpPr>
        <p:spPr>
          <a:xfrm>
            <a:off x="5180012" y="457200"/>
            <a:ext cx="6172200" cy="5408613"/>
          </a:xfrm>
        </p:spPr>
        <p:txBody>
          <a:bodyPr>
            <a:normAutofit/>
          </a:bodyPr>
          <a:lstStyle>
            <a:lvl1pPr>
              <a:defRPr sz="2800">
                <a:solidFill>
                  <a:schemeClr val="bg1"/>
                </a:solidFill>
              </a:defRPr>
            </a:lvl1pPr>
            <a:lvl2pPr>
              <a:defRPr sz="2400">
                <a:solidFill>
                  <a:schemeClr val="bg1"/>
                </a:solidFill>
              </a:defRPr>
            </a:lvl2pPr>
            <a:lvl3pPr>
              <a:defRPr sz="2000">
                <a:solidFill>
                  <a:schemeClr val="bg1"/>
                </a:solidFill>
              </a:defRPr>
            </a:lvl3pPr>
            <a:lvl4pPr>
              <a:defRPr sz="1800">
                <a:solidFill>
                  <a:schemeClr val="bg1"/>
                </a:solidFill>
              </a:defRPr>
            </a:lvl4pPr>
            <a:lvl5pPr>
              <a:defRPr sz="1800">
                <a:solidFill>
                  <a:schemeClr val="bg1"/>
                </a:solidFill>
              </a:defRPr>
            </a:lvl5pPr>
            <a:lvl6pPr>
              <a:defRPr sz="2000"/>
            </a:lvl6pPr>
            <a:lvl7pPr>
              <a:defRPr sz="2000"/>
            </a:lvl7pPr>
            <a:lvl8pPr>
              <a:defRPr sz="2000"/>
            </a:lvl8pPr>
            <a:lvl9pPr>
              <a:defRPr sz="2000"/>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72794743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10" name="Rectangle 9" descr="View of a lake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39" y="128016"/>
            <a:ext cx="11932919"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915026" y="2105709"/>
            <a:ext cx="374904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1" name="Title 1">
            <a:extLst>
              <a:ext uri="{FF2B5EF4-FFF2-40B4-BE49-F238E27FC236}">
                <a16:creationId xmlns:a16="http://schemas.microsoft.com/office/drawing/2014/main" id="{B1C3E675-6E45-4A81-AEA3-D36388222894}"/>
              </a:ext>
            </a:extLst>
          </p:cNvPr>
          <p:cNvSpPr>
            <a:spLocks noGrp="1"/>
          </p:cNvSpPr>
          <p:nvPr>
            <p:ph type="title"/>
          </p:nvPr>
        </p:nvSpPr>
        <p:spPr>
          <a:xfrm>
            <a:off x="839788" y="457200"/>
            <a:ext cx="3932237" cy="1600200"/>
          </a:xfrm>
        </p:spPr>
        <p:txBody>
          <a:bodyPr anchor="b"/>
          <a:lstStyle>
            <a:lvl1pPr>
              <a:defRPr sz="3200">
                <a:solidFill>
                  <a:schemeClr val="bg1"/>
                </a:solidFill>
              </a:defRPr>
            </a:lvl1pPr>
          </a:lstStyle>
          <a:p>
            <a:r>
              <a:rPr lang="en-US" noProof="0"/>
              <a:t>Click to edit Master title style</a:t>
            </a:r>
          </a:p>
        </p:txBody>
      </p:sp>
      <p:sp>
        <p:nvSpPr>
          <p:cNvPr id="12" name="Text Placeholder 3">
            <a:extLst>
              <a:ext uri="{FF2B5EF4-FFF2-40B4-BE49-F238E27FC236}">
                <a16:creationId xmlns:a16="http://schemas.microsoft.com/office/drawing/2014/main" id="{1E4B599D-7641-40C1-8DAE-110A36403CFF}"/>
              </a:ext>
            </a:extLst>
          </p:cNvPr>
          <p:cNvSpPr>
            <a:spLocks noGrp="1"/>
          </p:cNvSpPr>
          <p:nvPr>
            <p:ph type="body" sz="half" idx="2" hasCustomPrompt="1"/>
          </p:nvPr>
        </p:nvSpPr>
        <p:spPr>
          <a:xfrm>
            <a:off x="839788" y="2177592"/>
            <a:ext cx="3932237" cy="3691396"/>
          </a:xfrm>
        </p:spPr>
        <p:txBody>
          <a:bodyPr/>
          <a:lstStyle>
            <a:lvl1pPr marL="0" indent="0">
              <a:buNone/>
              <a:defRPr sz="160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Edit Master text styles</a:t>
            </a:r>
          </a:p>
        </p:txBody>
      </p:sp>
      <p:sp>
        <p:nvSpPr>
          <p:cNvPr id="15" name="Picture Placeholder 2">
            <a:extLst>
              <a:ext uri="{FF2B5EF4-FFF2-40B4-BE49-F238E27FC236}">
                <a16:creationId xmlns:a16="http://schemas.microsoft.com/office/drawing/2014/main" id="{1B69B4CE-EB2F-46CF-9A80-64E44E5E95AC}"/>
              </a:ext>
            </a:extLst>
          </p:cNvPr>
          <p:cNvSpPr>
            <a:spLocks noGrp="1"/>
          </p:cNvSpPr>
          <p:nvPr>
            <p:ph type="pic" idx="1"/>
          </p:nvPr>
        </p:nvSpPr>
        <p:spPr>
          <a:xfrm>
            <a:off x="5183188" y="457201"/>
            <a:ext cx="6172200" cy="5403850"/>
          </a:xfrm>
        </p:spPr>
        <p:txBody>
          <a:bodyPr anchor="ctr"/>
          <a:lstStyle>
            <a:lvl1pPr marL="0" indent="0" algn="ctr">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US" noProof="0" dirty="0"/>
          </a:p>
        </p:txBody>
      </p:sp>
    </p:spTree>
    <p:extLst>
      <p:ext uri="{BB962C8B-B14F-4D97-AF65-F5344CB8AC3E}">
        <p14:creationId xmlns:p14="http://schemas.microsoft.com/office/powerpoint/2010/main" val="36983078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7" name="Rectangle 6" descr="Unpaved road lined with trees, mountain side drive">
            <a:extLst>
              <a:ext uri="{FF2B5EF4-FFF2-40B4-BE49-F238E27FC236}">
                <a16:creationId xmlns:a16="http://schemas.microsoft.com/office/drawing/2014/main" id="{EC40FB52-44A8-43D1-8B33-F4E55A83AC38}"/>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164ACA68-1C2C-4C4D-9CB4-1C8BF3E03F57}"/>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80000"/>
                </a:schemeClr>
              </a:gs>
              <a:gs pos="99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D8A140A0-8435-451E-9A8E-9C33B97E1B11}"/>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3BDD90A-F598-4982-8244-00A2189F77BD}"/>
              </a:ext>
            </a:extLst>
          </p:cNvPr>
          <p:cNvSpPr>
            <a:spLocks noGrp="1"/>
          </p:cNvSpPr>
          <p:nvPr>
            <p:ph type="ftr" sz="quarter" idx="12"/>
          </p:nvPr>
        </p:nvSpPr>
        <p:spPr/>
        <p:txBody>
          <a:bodyPr/>
          <a:lstStyle/>
          <a:p>
            <a:r>
              <a:rPr lang="en-US" noProof="0" dirty="0"/>
              <a:t>ADD A FOOTER</a:t>
            </a:r>
          </a:p>
        </p:txBody>
      </p:sp>
      <p:sp>
        <p:nvSpPr>
          <p:cNvPr id="15" name="Oval 14">
            <a:extLst>
              <a:ext uri="{FF2B5EF4-FFF2-40B4-BE49-F238E27FC236}">
                <a16:creationId xmlns:a16="http://schemas.microsoft.com/office/drawing/2014/main" id="{B6E88236-C248-4008-9619-75BCE6D3401C}"/>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8" name="Rectangle 17">
            <a:extLst>
              <a:ext uri="{FF2B5EF4-FFF2-40B4-BE49-F238E27FC236}">
                <a16:creationId xmlns:a16="http://schemas.microsoft.com/office/drawing/2014/main" id="{2D3F74C5-9ADD-4AE3-BCA5-88726CC2A1A3}"/>
              </a:ext>
              <a:ext uri="{C183D7F6-B498-43B3-948B-1728B52AA6E4}">
                <adec:decorative xmlns:adec="http://schemas.microsoft.com/office/drawing/2017/decorative" val="1"/>
              </a:ext>
            </a:extLst>
          </p:cNvPr>
          <p:cNvSpPr/>
          <p:nvPr userDrawn="1"/>
        </p:nvSpPr>
        <p:spPr>
          <a:xfrm>
            <a:off x="4312920" y="1667974"/>
            <a:ext cx="356616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2" name="Title 1">
            <a:extLst>
              <a:ext uri="{FF2B5EF4-FFF2-40B4-BE49-F238E27FC236}">
                <a16:creationId xmlns:a16="http://schemas.microsoft.com/office/drawing/2014/main" id="{FF2B3756-19E0-4B2F-B1D5-7664E0B38BE1}"/>
              </a:ext>
            </a:extLst>
          </p:cNvPr>
          <p:cNvSpPr>
            <a:spLocks noGrp="1"/>
          </p:cNvSpPr>
          <p:nvPr>
            <p:ph type="title"/>
          </p:nvPr>
        </p:nvSpPr>
        <p:spPr/>
        <p:txBody>
          <a:bodyPr/>
          <a:lstStyle>
            <a:lvl1pPr algn="ctr">
              <a:defRPr>
                <a:solidFill>
                  <a:schemeClr val="bg1"/>
                </a:solidFill>
              </a:defRPr>
            </a:lvl1pPr>
          </a:lstStyle>
          <a:p>
            <a:r>
              <a:rPr lang="en-US" noProof="0"/>
              <a:t>Click to edit Master title style</a:t>
            </a:r>
          </a:p>
        </p:txBody>
      </p:sp>
    </p:spTree>
    <p:extLst>
      <p:ext uri="{BB962C8B-B14F-4D97-AF65-F5344CB8AC3E}">
        <p14:creationId xmlns:p14="http://schemas.microsoft.com/office/powerpoint/2010/main" val="241832008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7" name="Rectangle 6" descr="Unpaved road lined with trees, mountain side drive">
            <a:extLst>
              <a:ext uri="{FF2B5EF4-FFF2-40B4-BE49-F238E27FC236}">
                <a16:creationId xmlns:a16="http://schemas.microsoft.com/office/drawing/2014/main" id="{EC40FB52-44A8-43D1-8B33-F4E55A83AC38}"/>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164ACA68-1C2C-4C4D-9CB4-1C8BF3E03F57}"/>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80000"/>
                </a:schemeClr>
              </a:gs>
              <a:gs pos="99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D8A140A0-8435-451E-9A8E-9C33B97E1B11}"/>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3BDD90A-F598-4982-8244-00A2189F77BD}"/>
              </a:ext>
            </a:extLst>
          </p:cNvPr>
          <p:cNvSpPr>
            <a:spLocks noGrp="1"/>
          </p:cNvSpPr>
          <p:nvPr>
            <p:ph type="ftr" sz="quarter" idx="12"/>
          </p:nvPr>
        </p:nvSpPr>
        <p:spPr/>
        <p:txBody>
          <a:bodyPr/>
          <a:lstStyle/>
          <a:p>
            <a:r>
              <a:rPr lang="en-US" noProof="0" dirty="0"/>
              <a:t>ADD A FOOTER</a:t>
            </a:r>
          </a:p>
        </p:txBody>
      </p:sp>
      <p:sp>
        <p:nvSpPr>
          <p:cNvPr id="15" name="Oval 14">
            <a:extLst>
              <a:ext uri="{FF2B5EF4-FFF2-40B4-BE49-F238E27FC236}">
                <a16:creationId xmlns:a16="http://schemas.microsoft.com/office/drawing/2014/main" id="{B6E88236-C248-4008-9619-75BCE6D3401C}"/>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Tree>
    <p:extLst>
      <p:ext uri="{BB962C8B-B14F-4D97-AF65-F5344CB8AC3E}">
        <p14:creationId xmlns:p14="http://schemas.microsoft.com/office/powerpoint/2010/main" val="262630620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Manual">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64ACA68-1C2C-4C4D-9CB4-1C8BF3E03F57}"/>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gs>
              <a:gs pos="100000">
                <a:schemeClr val="accent3"/>
              </a:gs>
            </a:gsLst>
            <a:lin ang="0" scaled="1"/>
            <a:tileRect/>
          </a:gradFill>
          <a:ln w="12700" cap="flat">
            <a:noFill/>
            <a:prstDash val="solid"/>
            <a:miter/>
          </a:ln>
        </p:spPr>
        <p:txBody>
          <a:bodyPr rtlCol="0" anchor="ctr"/>
          <a:lstStyle/>
          <a:p>
            <a:pPr algn="l"/>
            <a:endParaRPr lang="en-US" noProof="0" dirty="0"/>
          </a:p>
        </p:txBody>
      </p:sp>
      <p:sp>
        <p:nvSpPr>
          <p:cNvPr id="14" name="Title 1">
            <a:extLst>
              <a:ext uri="{FF2B5EF4-FFF2-40B4-BE49-F238E27FC236}">
                <a16:creationId xmlns:a16="http://schemas.microsoft.com/office/drawing/2014/main" id="{4510C334-F1CE-4CEF-ADC6-D1BADB9947D6}"/>
              </a:ext>
            </a:extLst>
          </p:cNvPr>
          <p:cNvSpPr>
            <a:spLocks noGrp="1"/>
          </p:cNvSpPr>
          <p:nvPr>
            <p:ph type="title" hasCustomPrompt="1"/>
          </p:nvPr>
        </p:nvSpPr>
        <p:spPr>
          <a:xfrm>
            <a:off x="838200" y="557629"/>
            <a:ext cx="10515600" cy="1325563"/>
          </a:xfrm>
        </p:spPr>
        <p:txBody>
          <a:bodyPr lIns="0" rIns="0"/>
          <a:lstStyle>
            <a:lvl1pPr algn="ctr">
              <a:defRPr>
                <a:solidFill>
                  <a:schemeClr val="bg1"/>
                </a:solidFill>
              </a:defRPr>
            </a:lvl1pPr>
          </a:lstStyle>
          <a:p>
            <a:r>
              <a:rPr lang="en-US" noProof="0"/>
              <a:t>HOW TO USE THIS TEMPLATE</a:t>
            </a:r>
          </a:p>
        </p:txBody>
      </p:sp>
      <p:sp>
        <p:nvSpPr>
          <p:cNvPr id="18" name="Rectangle 17">
            <a:extLst>
              <a:ext uri="{FF2B5EF4-FFF2-40B4-BE49-F238E27FC236}">
                <a16:creationId xmlns:a16="http://schemas.microsoft.com/office/drawing/2014/main" id="{2D3F74C5-9ADD-4AE3-BCA5-88726CC2A1A3}"/>
              </a:ext>
              <a:ext uri="{C183D7F6-B498-43B3-948B-1728B52AA6E4}">
                <adec:decorative xmlns:adec="http://schemas.microsoft.com/office/drawing/2017/decorative" val="1"/>
              </a:ext>
            </a:extLst>
          </p:cNvPr>
          <p:cNvSpPr/>
          <p:nvPr userDrawn="1"/>
        </p:nvSpPr>
        <p:spPr>
          <a:xfrm>
            <a:off x="2017776" y="1667974"/>
            <a:ext cx="8156448"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31" name="Text Placeholder 21">
            <a:extLst>
              <a:ext uri="{FF2B5EF4-FFF2-40B4-BE49-F238E27FC236}">
                <a16:creationId xmlns:a16="http://schemas.microsoft.com/office/drawing/2014/main" id="{10000CCD-6AFF-4E65-8858-5502306E5811}"/>
              </a:ext>
            </a:extLst>
          </p:cNvPr>
          <p:cNvSpPr>
            <a:spLocks noGrp="1"/>
          </p:cNvSpPr>
          <p:nvPr>
            <p:ph type="body" sz="quarter" idx="13" hasCustomPrompt="1"/>
          </p:nvPr>
        </p:nvSpPr>
        <p:spPr>
          <a:xfrm>
            <a:off x="855578" y="1960171"/>
            <a:ext cx="882686" cy="1092200"/>
          </a:xfrm>
        </p:spPr>
        <p:txBody>
          <a:bodyPr lIns="0" tIns="0" rIns="0" bIns="0">
            <a:noAutofit/>
          </a:bodyPr>
          <a:lstStyle>
            <a:lvl1pPr marL="0" indent="0">
              <a:buNone/>
              <a:defRPr sz="8000" b="1">
                <a:solidFill>
                  <a:schemeClr val="bg2"/>
                </a:solidFill>
                <a:latin typeface="+mj-lt"/>
              </a:defRPr>
            </a:lvl1pPr>
          </a:lstStyle>
          <a:p>
            <a:pPr lvl="0"/>
            <a:r>
              <a:rPr lang="en-US" noProof="0"/>
              <a:t>1</a:t>
            </a:r>
          </a:p>
        </p:txBody>
      </p:sp>
      <p:sp>
        <p:nvSpPr>
          <p:cNvPr id="32" name="Text Placeholder 24">
            <a:extLst>
              <a:ext uri="{FF2B5EF4-FFF2-40B4-BE49-F238E27FC236}">
                <a16:creationId xmlns:a16="http://schemas.microsoft.com/office/drawing/2014/main" id="{D5D777E5-98F6-416A-8D23-3399269D85CB}"/>
              </a:ext>
            </a:extLst>
          </p:cNvPr>
          <p:cNvSpPr>
            <a:spLocks noGrp="1"/>
          </p:cNvSpPr>
          <p:nvPr>
            <p:ph type="body" sz="quarter" idx="14" hasCustomPrompt="1"/>
          </p:nvPr>
        </p:nvSpPr>
        <p:spPr>
          <a:xfrm>
            <a:off x="1442535" y="1984171"/>
            <a:ext cx="3103110" cy="1032355"/>
          </a:xfrm>
        </p:spPr>
        <p:txBody>
          <a:bodyPr>
            <a:noAutofit/>
          </a:bodyPr>
          <a:lstStyle>
            <a:lvl1pPr marL="0" indent="0">
              <a:lnSpc>
                <a:spcPct val="100000"/>
              </a:lnSpc>
              <a:spcBef>
                <a:spcPts val="600"/>
              </a:spcBef>
              <a:buNone/>
              <a:defRPr sz="3000" b="0">
                <a:solidFill>
                  <a:schemeClr val="bg1"/>
                </a:solidFill>
                <a:latin typeface="+mj-lt"/>
              </a:defRPr>
            </a:lvl1pPr>
          </a:lstStyle>
          <a:p>
            <a:pPr lvl="0"/>
            <a:r>
              <a:rPr lang="en-US" noProof="0"/>
              <a:t>Edit Master text styles</a:t>
            </a:r>
          </a:p>
        </p:txBody>
      </p:sp>
      <p:sp>
        <p:nvSpPr>
          <p:cNvPr id="33" name="Text Placeholder 21">
            <a:extLst>
              <a:ext uri="{FF2B5EF4-FFF2-40B4-BE49-F238E27FC236}">
                <a16:creationId xmlns:a16="http://schemas.microsoft.com/office/drawing/2014/main" id="{C979BADF-99B5-4C91-AAE5-FC2C4DBEDE20}"/>
              </a:ext>
            </a:extLst>
          </p:cNvPr>
          <p:cNvSpPr>
            <a:spLocks noGrp="1"/>
          </p:cNvSpPr>
          <p:nvPr>
            <p:ph type="body" sz="quarter" idx="15" hasCustomPrompt="1"/>
          </p:nvPr>
        </p:nvSpPr>
        <p:spPr>
          <a:xfrm>
            <a:off x="4820642" y="1960171"/>
            <a:ext cx="882686" cy="1092200"/>
          </a:xfrm>
        </p:spPr>
        <p:txBody>
          <a:bodyPr lIns="0" tIns="0" rIns="0" bIns="0">
            <a:noAutofit/>
          </a:bodyPr>
          <a:lstStyle>
            <a:lvl1pPr marL="0" indent="0">
              <a:buNone/>
              <a:defRPr sz="8000" b="1">
                <a:solidFill>
                  <a:schemeClr val="bg2"/>
                </a:solidFill>
                <a:latin typeface="+mj-lt"/>
              </a:defRPr>
            </a:lvl1pPr>
          </a:lstStyle>
          <a:p>
            <a:pPr lvl="0"/>
            <a:r>
              <a:rPr lang="en-US" noProof="0"/>
              <a:t>2</a:t>
            </a:r>
          </a:p>
        </p:txBody>
      </p:sp>
      <p:sp>
        <p:nvSpPr>
          <p:cNvPr id="34" name="Text Placeholder 24">
            <a:extLst>
              <a:ext uri="{FF2B5EF4-FFF2-40B4-BE49-F238E27FC236}">
                <a16:creationId xmlns:a16="http://schemas.microsoft.com/office/drawing/2014/main" id="{6706F6A2-1599-4D73-9288-3ECEACDDCAEA}"/>
              </a:ext>
            </a:extLst>
          </p:cNvPr>
          <p:cNvSpPr>
            <a:spLocks noGrp="1"/>
          </p:cNvSpPr>
          <p:nvPr>
            <p:ph type="body" sz="quarter" idx="16" hasCustomPrompt="1"/>
          </p:nvPr>
        </p:nvSpPr>
        <p:spPr>
          <a:xfrm>
            <a:off x="5477939" y="1984171"/>
            <a:ext cx="2243918" cy="1032355"/>
          </a:xfrm>
        </p:spPr>
        <p:txBody>
          <a:bodyPr>
            <a:noAutofit/>
          </a:bodyPr>
          <a:lstStyle>
            <a:lvl1pPr marL="0" indent="0">
              <a:lnSpc>
                <a:spcPct val="100000"/>
              </a:lnSpc>
              <a:spcBef>
                <a:spcPts val="600"/>
              </a:spcBef>
              <a:buNone/>
              <a:defRPr sz="3000" b="0">
                <a:solidFill>
                  <a:schemeClr val="bg1"/>
                </a:solidFill>
                <a:latin typeface="+mj-lt"/>
              </a:defRPr>
            </a:lvl1pPr>
          </a:lstStyle>
          <a:p>
            <a:pPr lvl="0"/>
            <a:r>
              <a:rPr lang="en-US" noProof="0"/>
              <a:t>Edit Master text styles</a:t>
            </a:r>
          </a:p>
        </p:txBody>
      </p:sp>
      <p:sp>
        <p:nvSpPr>
          <p:cNvPr id="35" name="Text Placeholder 21">
            <a:extLst>
              <a:ext uri="{FF2B5EF4-FFF2-40B4-BE49-F238E27FC236}">
                <a16:creationId xmlns:a16="http://schemas.microsoft.com/office/drawing/2014/main" id="{BAE5E245-1702-4722-895D-0808BB0A868A}"/>
              </a:ext>
            </a:extLst>
          </p:cNvPr>
          <p:cNvSpPr>
            <a:spLocks noGrp="1"/>
          </p:cNvSpPr>
          <p:nvPr>
            <p:ph type="body" sz="quarter" idx="17" hasCustomPrompt="1"/>
          </p:nvPr>
        </p:nvSpPr>
        <p:spPr>
          <a:xfrm>
            <a:off x="7906755" y="1977950"/>
            <a:ext cx="882686" cy="1092200"/>
          </a:xfrm>
        </p:spPr>
        <p:txBody>
          <a:bodyPr lIns="0" tIns="0" rIns="0" bIns="0">
            <a:noAutofit/>
          </a:bodyPr>
          <a:lstStyle>
            <a:lvl1pPr marL="0" indent="0">
              <a:buNone/>
              <a:defRPr sz="8000" b="1">
                <a:solidFill>
                  <a:schemeClr val="bg2"/>
                </a:solidFill>
                <a:latin typeface="+mj-lt"/>
              </a:defRPr>
            </a:lvl1pPr>
          </a:lstStyle>
          <a:p>
            <a:pPr lvl="0"/>
            <a:r>
              <a:rPr lang="en-US" noProof="0"/>
              <a:t>3</a:t>
            </a:r>
          </a:p>
        </p:txBody>
      </p:sp>
      <p:sp>
        <p:nvSpPr>
          <p:cNvPr id="36" name="Text Placeholder 24">
            <a:extLst>
              <a:ext uri="{FF2B5EF4-FFF2-40B4-BE49-F238E27FC236}">
                <a16:creationId xmlns:a16="http://schemas.microsoft.com/office/drawing/2014/main" id="{3701E665-3CED-413C-BAC6-CE003B1494EA}"/>
              </a:ext>
            </a:extLst>
          </p:cNvPr>
          <p:cNvSpPr>
            <a:spLocks noGrp="1"/>
          </p:cNvSpPr>
          <p:nvPr>
            <p:ph type="body" sz="quarter" idx="18" hasCustomPrompt="1"/>
          </p:nvPr>
        </p:nvSpPr>
        <p:spPr>
          <a:xfrm>
            <a:off x="8564052" y="2001950"/>
            <a:ext cx="2959116" cy="1032355"/>
          </a:xfrm>
        </p:spPr>
        <p:txBody>
          <a:bodyPr>
            <a:noAutofit/>
          </a:bodyPr>
          <a:lstStyle>
            <a:lvl1pPr marL="0" indent="0">
              <a:lnSpc>
                <a:spcPct val="100000"/>
              </a:lnSpc>
              <a:spcBef>
                <a:spcPts val="600"/>
              </a:spcBef>
              <a:buNone/>
              <a:defRPr sz="3000" b="0">
                <a:solidFill>
                  <a:schemeClr val="bg1"/>
                </a:solidFill>
                <a:latin typeface="+mj-lt"/>
              </a:defRPr>
            </a:lvl1pPr>
          </a:lstStyle>
          <a:p>
            <a:pPr lvl="0"/>
            <a:r>
              <a:rPr lang="en-US" noProof="0"/>
              <a:t>Edit Master text styles</a:t>
            </a:r>
          </a:p>
        </p:txBody>
      </p:sp>
      <p:sp>
        <p:nvSpPr>
          <p:cNvPr id="37" name="Text Placeholder 24">
            <a:extLst>
              <a:ext uri="{FF2B5EF4-FFF2-40B4-BE49-F238E27FC236}">
                <a16:creationId xmlns:a16="http://schemas.microsoft.com/office/drawing/2014/main" id="{E01406B4-D44B-4D1E-91F3-D87541EAD4CE}"/>
              </a:ext>
            </a:extLst>
          </p:cNvPr>
          <p:cNvSpPr>
            <a:spLocks noGrp="1"/>
          </p:cNvSpPr>
          <p:nvPr>
            <p:ph type="body" sz="quarter" idx="19" hasCustomPrompt="1"/>
          </p:nvPr>
        </p:nvSpPr>
        <p:spPr>
          <a:xfrm>
            <a:off x="1020059" y="3103993"/>
            <a:ext cx="1698625" cy="800100"/>
          </a:xfrm>
        </p:spPr>
        <p:txBody>
          <a:bodyPr>
            <a:normAutofit/>
          </a:bodyPr>
          <a:lstStyle>
            <a:lvl1pPr marL="0" indent="0">
              <a:buNone/>
              <a:defRPr sz="1600" b="0">
                <a:solidFill>
                  <a:schemeClr val="bg1"/>
                </a:solidFill>
                <a:latin typeface="+mn-lt"/>
              </a:defRPr>
            </a:lvl1pPr>
          </a:lstStyle>
          <a:p>
            <a:pPr lvl="0"/>
            <a:r>
              <a:rPr lang="en-US" noProof="0"/>
              <a:t>Edit Master text styles</a:t>
            </a:r>
          </a:p>
        </p:txBody>
      </p:sp>
      <p:sp>
        <p:nvSpPr>
          <p:cNvPr id="38" name="Text Placeholder 24">
            <a:extLst>
              <a:ext uri="{FF2B5EF4-FFF2-40B4-BE49-F238E27FC236}">
                <a16:creationId xmlns:a16="http://schemas.microsoft.com/office/drawing/2014/main" id="{9AAD5CF9-9A59-4C5F-8C29-B92AD6012119}"/>
              </a:ext>
            </a:extLst>
          </p:cNvPr>
          <p:cNvSpPr>
            <a:spLocks noGrp="1"/>
          </p:cNvSpPr>
          <p:nvPr>
            <p:ph type="body" sz="quarter" idx="20" hasCustomPrompt="1"/>
          </p:nvPr>
        </p:nvSpPr>
        <p:spPr>
          <a:xfrm>
            <a:off x="2718684" y="3103993"/>
            <a:ext cx="1698625" cy="800100"/>
          </a:xfrm>
        </p:spPr>
        <p:txBody>
          <a:bodyPr>
            <a:normAutofit/>
          </a:bodyPr>
          <a:lstStyle>
            <a:lvl1pPr marL="0" indent="0">
              <a:buNone/>
              <a:defRPr sz="1600" b="0">
                <a:solidFill>
                  <a:schemeClr val="bg1"/>
                </a:solidFill>
                <a:latin typeface="+mn-lt"/>
              </a:defRPr>
            </a:lvl1pPr>
          </a:lstStyle>
          <a:p>
            <a:pPr lvl="0"/>
            <a:r>
              <a:rPr lang="en-US" noProof="0"/>
              <a:t>Edit Master text styles</a:t>
            </a:r>
          </a:p>
        </p:txBody>
      </p:sp>
      <p:sp>
        <p:nvSpPr>
          <p:cNvPr id="39" name="Text Placeholder 24">
            <a:extLst>
              <a:ext uri="{FF2B5EF4-FFF2-40B4-BE49-F238E27FC236}">
                <a16:creationId xmlns:a16="http://schemas.microsoft.com/office/drawing/2014/main" id="{C6725172-65CC-4645-B23F-E77886468F31}"/>
              </a:ext>
            </a:extLst>
          </p:cNvPr>
          <p:cNvSpPr>
            <a:spLocks noGrp="1"/>
          </p:cNvSpPr>
          <p:nvPr>
            <p:ph type="body" sz="quarter" idx="21" hasCustomPrompt="1"/>
          </p:nvPr>
        </p:nvSpPr>
        <p:spPr>
          <a:xfrm>
            <a:off x="4794793" y="3103993"/>
            <a:ext cx="2599197" cy="800100"/>
          </a:xfrm>
        </p:spPr>
        <p:txBody>
          <a:bodyPr>
            <a:normAutofit/>
          </a:bodyPr>
          <a:lstStyle>
            <a:lvl1pPr marL="0" indent="0">
              <a:buNone/>
              <a:defRPr sz="1600" b="0">
                <a:solidFill>
                  <a:schemeClr val="bg1"/>
                </a:solidFill>
                <a:latin typeface="+mn-lt"/>
              </a:defRPr>
            </a:lvl1pPr>
          </a:lstStyle>
          <a:p>
            <a:pPr lvl="0"/>
            <a:r>
              <a:rPr lang="en-US" noProof="0"/>
              <a:t>Edit Master text styles</a:t>
            </a:r>
          </a:p>
        </p:txBody>
      </p:sp>
      <p:sp>
        <p:nvSpPr>
          <p:cNvPr id="40" name="Text Placeholder 24">
            <a:extLst>
              <a:ext uri="{FF2B5EF4-FFF2-40B4-BE49-F238E27FC236}">
                <a16:creationId xmlns:a16="http://schemas.microsoft.com/office/drawing/2014/main" id="{0EA5E6CA-5C78-4B75-BA22-59750E7D4501}"/>
              </a:ext>
            </a:extLst>
          </p:cNvPr>
          <p:cNvSpPr>
            <a:spLocks noGrp="1"/>
          </p:cNvSpPr>
          <p:nvPr>
            <p:ph type="body" sz="quarter" idx="22" hasCustomPrompt="1"/>
          </p:nvPr>
        </p:nvSpPr>
        <p:spPr>
          <a:xfrm>
            <a:off x="7876955" y="3102450"/>
            <a:ext cx="3726423" cy="800100"/>
          </a:xfrm>
        </p:spPr>
        <p:txBody>
          <a:bodyPr>
            <a:normAutofit/>
          </a:bodyPr>
          <a:lstStyle>
            <a:lvl1pPr marL="0" indent="0">
              <a:buNone/>
              <a:defRPr sz="1600" b="0">
                <a:solidFill>
                  <a:schemeClr val="bg1"/>
                </a:solidFill>
                <a:latin typeface="+mn-lt"/>
              </a:defRPr>
            </a:lvl1pPr>
          </a:lstStyle>
          <a:p>
            <a:pPr lvl="0"/>
            <a:r>
              <a:rPr lang="en-US" noProof="0"/>
              <a:t>Edit Master text styles</a:t>
            </a:r>
          </a:p>
        </p:txBody>
      </p:sp>
      <p:sp>
        <p:nvSpPr>
          <p:cNvPr id="41" name="Text Placeholder 24">
            <a:extLst>
              <a:ext uri="{FF2B5EF4-FFF2-40B4-BE49-F238E27FC236}">
                <a16:creationId xmlns:a16="http://schemas.microsoft.com/office/drawing/2014/main" id="{E1C61752-F57C-4FBF-93F3-06F43CCA43C8}"/>
              </a:ext>
            </a:extLst>
          </p:cNvPr>
          <p:cNvSpPr>
            <a:spLocks noGrp="1"/>
          </p:cNvSpPr>
          <p:nvPr>
            <p:ph type="body" sz="quarter" idx="23" hasCustomPrompt="1"/>
          </p:nvPr>
        </p:nvSpPr>
        <p:spPr>
          <a:xfrm>
            <a:off x="1657040" y="5751926"/>
            <a:ext cx="8877920" cy="470478"/>
          </a:xfrm>
        </p:spPr>
        <p:txBody>
          <a:bodyPr>
            <a:normAutofit/>
          </a:bodyPr>
          <a:lstStyle>
            <a:lvl1pPr marL="0" indent="0" algn="ctr">
              <a:buNone/>
              <a:defRPr sz="1600" b="0">
                <a:solidFill>
                  <a:schemeClr val="accent4"/>
                </a:solidFill>
                <a:latin typeface="+mn-lt"/>
              </a:defRPr>
            </a:lvl1pPr>
          </a:lstStyle>
          <a:p>
            <a:pPr lvl="0"/>
            <a:r>
              <a:rPr lang="en-US" noProof="0"/>
              <a:t>Edit Master text styles</a:t>
            </a:r>
          </a:p>
        </p:txBody>
      </p:sp>
      <p:sp>
        <p:nvSpPr>
          <p:cNvPr id="42" name="Text Placeholder 24">
            <a:extLst>
              <a:ext uri="{FF2B5EF4-FFF2-40B4-BE49-F238E27FC236}">
                <a16:creationId xmlns:a16="http://schemas.microsoft.com/office/drawing/2014/main" id="{E0232175-FB97-4039-8136-B9DD27441C05}"/>
              </a:ext>
            </a:extLst>
          </p:cNvPr>
          <p:cNvSpPr>
            <a:spLocks noGrp="1"/>
          </p:cNvSpPr>
          <p:nvPr>
            <p:ph type="body" sz="quarter" idx="24" hasCustomPrompt="1"/>
          </p:nvPr>
        </p:nvSpPr>
        <p:spPr>
          <a:xfrm>
            <a:off x="4794791" y="5070254"/>
            <a:ext cx="2599199" cy="800100"/>
          </a:xfrm>
        </p:spPr>
        <p:txBody>
          <a:bodyPr>
            <a:normAutofit/>
          </a:bodyPr>
          <a:lstStyle>
            <a:lvl1pPr marL="0" indent="0">
              <a:buNone/>
              <a:defRPr sz="1600" b="0">
                <a:solidFill>
                  <a:schemeClr val="bg2"/>
                </a:solidFill>
                <a:latin typeface="+mn-lt"/>
              </a:defRPr>
            </a:lvl1pPr>
          </a:lstStyle>
          <a:p>
            <a:pPr lvl="0"/>
            <a:r>
              <a:rPr lang="en-US" noProof="0"/>
              <a:t>Edit Master text styles</a:t>
            </a:r>
          </a:p>
        </p:txBody>
      </p:sp>
      <p:sp>
        <p:nvSpPr>
          <p:cNvPr id="43" name="Text Placeholder 24">
            <a:extLst>
              <a:ext uri="{FF2B5EF4-FFF2-40B4-BE49-F238E27FC236}">
                <a16:creationId xmlns:a16="http://schemas.microsoft.com/office/drawing/2014/main" id="{6E5262C3-0603-403F-AB36-FB4EB9FC7BCB}"/>
              </a:ext>
            </a:extLst>
          </p:cNvPr>
          <p:cNvSpPr>
            <a:spLocks noGrp="1"/>
          </p:cNvSpPr>
          <p:nvPr>
            <p:ph type="body" sz="quarter" idx="25" hasCustomPrompt="1"/>
          </p:nvPr>
        </p:nvSpPr>
        <p:spPr>
          <a:xfrm>
            <a:off x="7890713" y="5070254"/>
            <a:ext cx="3712665" cy="800100"/>
          </a:xfrm>
        </p:spPr>
        <p:txBody>
          <a:bodyPr>
            <a:normAutofit/>
          </a:bodyPr>
          <a:lstStyle>
            <a:lvl1pPr marL="0" indent="0">
              <a:buNone/>
              <a:defRPr sz="1600" b="0">
                <a:solidFill>
                  <a:schemeClr val="bg2"/>
                </a:solidFill>
                <a:latin typeface="+mn-lt"/>
              </a:defRPr>
            </a:lvl1pPr>
          </a:lstStyle>
          <a:p>
            <a:pPr lvl="0"/>
            <a:r>
              <a:rPr lang="en-US" noProof="0"/>
              <a:t>Edit Master text styles</a:t>
            </a:r>
          </a:p>
        </p:txBody>
      </p:sp>
      <p:sp>
        <p:nvSpPr>
          <p:cNvPr id="44" name="Picture Placeholder 12">
            <a:extLst>
              <a:ext uri="{FF2B5EF4-FFF2-40B4-BE49-F238E27FC236}">
                <a16:creationId xmlns:a16="http://schemas.microsoft.com/office/drawing/2014/main" id="{D2FBACFC-8B68-4A37-95A4-26BE5A23D759}"/>
              </a:ext>
            </a:extLst>
          </p:cNvPr>
          <p:cNvSpPr>
            <a:spLocks noGrp="1"/>
          </p:cNvSpPr>
          <p:nvPr>
            <p:ph type="pic" sz="quarter" idx="37"/>
          </p:nvPr>
        </p:nvSpPr>
        <p:spPr>
          <a:xfrm>
            <a:off x="1020058" y="3976866"/>
            <a:ext cx="3273552" cy="1618488"/>
          </a:xfrm>
        </p:spPr>
        <p:txBody>
          <a:bodyPr anchor="ctr" anchorCtr="0">
            <a:noAutofit/>
          </a:bodyPr>
          <a:lstStyle>
            <a:lvl1pPr marL="0" indent="0" algn="ctr">
              <a:buNone/>
              <a:defRPr sz="1400">
                <a:solidFill>
                  <a:schemeClr val="bg1"/>
                </a:solidFill>
              </a:defRPr>
            </a:lvl1pPr>
          </a:lstStyle>
          <a:p>
            <a:r>
              <a:rPr lang="en-US" noProof="0"/>
              <a:t>Click icon to add picture</a:t>
            </a:r>
            <a:endParaRPr lang="en-US" noProof="0" dirty="0"/>
          </a:p>
        </p:txBody>
      </p:sp>
      <p:sp>
        <p:nvSpPr>
          <p:cNvPr id="46" name="Picture Placeholder 12">
            <a:extLst>
              <a:ext uri="{FF2B5EF4-FFF2-40B4-BE49-F238E27FC236}">
                <a16:creationId xmlns:a16="http://schemas.microsoft.com/office/drawing/2014/main" id="{5A6A36C6-8489-4333-927A-141D8F98AE50}"/>
              </a:ext>
            </a:extLst>
          </p:cNvPr>
          <p:cNvSpPr>
            <a:spLocks noGrp="1"/>
          </p:cNvSpPr>
          <p:nvPr>
            <p:ph type="pic" sz="quarter" idx="43"/>
          </p:nvPr>
        </p:nvSpPr>
        <p:spPr>
          <a:xfrm>
            <a:off x="4794792" y="4041034"/>
            <a:ext cx="2599199" cy="896112"/>
          </a:xfrm>
        </p:spPr>
        <p:txBody>
          <a:bodyPr anchor="ctr" anchorCtr="0">
            <a:noAutofit/>
          </a:bodyPr>
          <a:lstStyle>
            <a:lvl1pPr marL="0" indent="0" algn="ctr">
              <a:buNone/>
              <a:defRPr sz="1400">
                <a:solidFill>
                  <a:schemeClr val="bg1"/>
                </a:solidFill>
              </a:defRPr>
            </a:lvl1pPr>
          </a:lstStyle>
          <a:p>
            <a:r>
              <a:rPr lang="en-US" noProof="0"/>
              <a:t>Click icon to add picture</a:t>
            </a:r>
            <a:endParaRPr lang="en-US" noProof="0" dirty="0"/>
          </a:p>
        </p:txBody>
      </p:sp>
      <p:sp>
        <p:nvSpPr>
          <p:cNvPr id="47" name="Picture Placeholder 9">
            <a:extLst>
              <a:ext uri="{FF2B5EF4-FFF2-40B4-BE49-F238E27FC236}">
                <a16:creationId xmlns:a16="http://schemas.microsoft.com/office/drawing/2014/main" id="{BB2DF986-C446-4302-9099-B1512AD5D8CA}"/>
              </a:ext>
            </a:extLst>
          </p:cNvPr>
          <p:cNvSpPr>
            <a:spLocks noGrp="1"/>
          </p:cNvSpPr>
          <p:nvPr>
            <p:ph type="pic" sz="quarter" idx="44"/>
          </p:nvPr>
        </p:nvSpPr>
        <p:spPr>
          <a:xfrm>
            <a:off x="7876955" y="4041034"/>
            <a:ext cx="2599200" cy="896400"/>
          </a:xfrm>
        </p:spPr>
        <p:txBody>
          <a:bodyPr anchor="ctr" anchorCtr="0">
            <a:normAutofit/>
          </a:bodyPr>
          <a:lstStyle>
            <a:lvl1pPr marL="0" indent="0" algn="ctr">
              <a:buNone/>
              <a:defRPr sz="1400">
                <a:solidFill>
                  <a:schemeClr val="bg1"/>
                </a:solidFill>
              </a:defRPr>
            </a:lvl1pPr>
          </a:lstStyle>
          <a:p>
            <a:r>
              <a:rPr lang="en-US" noProof="0"/>
              <a:t>Click icon to add picture</a:t>
            </a:r>
            <a:endParaRPr lang="en-US" noProof="0" dirty="0"/>
          </a:p>
        </p:txBody>
      </p:sp>
    </p:spTree>
    <p:extLst>
      <p:ext uri="{BB962C8B-B14F-4D97-AF65-F5344CB8AC3E}">
        <p14:creationId xmlns:p14="http://schemas.microsoft.com/office/powerpoint/2010/main" val="3113890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9C58755C-67A3-30C3-0184-542DEEA6C2E8}"/>
              </a:ext>
            </a:extLst>
          </p:cNvPr>
          <p:cNvPicPr>
            <a:picLocks noChangeAspect="1"/>
          </p:cNvPicPr>
          <p:nvPr userDrawn="1"/>
        </p:nvPicPr>
        <p:blipFill>
          <a:blip r:embed="rId2"/>
          <a:stretch>
            <a:fillRect/>
          </a:stretch>
        </p:blipFill>
        <p:spPr>
          <a:xfrm>
            <a:off x="0" y="0"/>
            <a:ext cx="12192000" cy="6939075"/>
          </a:xfrm>
          <a:prstGeom prst="rect">
            <a:avLst/>
          </a:prstGeom>
        </p:spPr>
      </p:pic>
      <p:sp>
        <p:nvSpPr>
          <p:cNvPr id="8" name="Rectangle 7">
            <a:extLst>
              <a:ext uri="{FF2B5EF4-FFF2-40B4-BE49-F238E27FC236}">
                <a16:creationId xmlns:a16="http://schemas.microsoft.com/office/drawing/2014/main" id="{FE88C711-3D16-496B-BF96-001A0C0A3AAF}"/>
              </a:ext>
              <a:ext uri="{C183D7F6-B498-43B3-948B-1728B52AA6E4}">
                <adec:decorative xmlns:adec="http://schemas.microsoft.com/office/drawing/2017/decorative" val="1"/>
              </a:ext>
            </a:extLst>
          </p:cNvPr>
          <p:cNvSpPr/>
          <p:nvPr userDrawn="1"/>
        </p:nvSpPr>
        <p:spPr>
          <a:xfrm>
            <a:off x="11682374" y="6430061"/>
            <a:ext cx="241402" cy="197510"/>
          </a:xfrm>
          <a:prstGeom prst="rect">
            <a:avLst/>
          </a:prstGeom>
          <a:no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0" y="0"/>
            <a:ext cx="12192000" cy="3355848"/>
          </a:xfrm>
          <a:prstGeom prst="rect">
            <a:avLst/>
          </a:prstGeom>
          <a:gradFill flip="none" rotWithShape="1">
            <a:gsLst>
              <a:gs pos="0">
                <a:schemeClr val="accent2">
                  <a:alpha val="80000"/>
                </a:schemeClr>
              </a:gs>
              <a:gs pos="99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2" name="Title 1">
            <a:extLst>
              <a:ext uri="{FF2B5EF4-FFF2-40B4-BE49-F238E27FC236}">
                <a16:creationId xmlns:a16="http://schemas.microsoft.com/office/drawing/2014/main" id="{CF097552-E3A8-41F6-B00B-4A39A247AA0E}"/>
              </a:ext>
            </a:extLst>
          </p:cNvPr>
          <p:cNvSpPr>
            <a:spLocks noGrp="1"/>
          </p:cNvSpPr>
          <p:nvPr>
            <p:ph type="title" hasCustomPrompt="1"/>
          </p:nvPr>
        </p:nvSpPr>
        <p:spPr>
          <a:xfrm>
            <a:off x="838200" y="589635"/>
            <a:ext cx="10515600" cy="782638"/>
          </a:xfrm>
        </p:spPr>
        <p:txBody>
          <a:bodyPr/>
          <a:lstStyle>
            <a:lvl1pPr algn="ctr">
              <a:defRPr>
                <a:solidFill>
                  <a:schemeClr val="bg1"/>
                </a:solidFill>
              </a:defRPr>
            </a:lvl1pPr>
          </a:lstStyle>
          <a:p>
            <a:r>
              <a:rPr lang="en-US" noProof="0" dirty="0"/>
              <a:t>WELCOME TO BEGINNER’S PHOTOGRAPHY</a:t>
            </a:r>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4070604" y="4804366"/>
            <a:ext cx="4050792"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1" name="Text Placeholder 2">
            <a:extLst>
              <a:ext uri="{FF2B5EF4-FFF2-40B4-BE49-F238E27FC236}">
                <a16:creationId xmlns:a16="http://schemas.microsoft.com/office/drawing/2014/main" id="{F4F6DD4A-6071-4D11-ABDB-28EA5AC87154}"/>
              </a:ext>
            </a:extLst>
          </p:cNvPr>
          <p:cNvSpPr>
            <a:spLocks noGrp="1"/>
          </p:cNvSpPr>
          <p:nvPr>
            <p:ph type="body" idx="1" hasCustomPrompt="1"/>
          </p:nvPr>
        </p:nvSpPr>
        <p:spPr>
          <a:xfrm>
            <a:off x="662037" y="1961908"/>
            <a:ext cx="10515600" cy="459082"/>
          </a:xfrm>
        </p:spPr>
        <p:txBody>
          <a:bodyPr vert="horz" lIns="91440" tIns="45720" rIns="91440" bIns="45720" rtlCol="0">
            <a:normAutofit/>
          </a:bodyPr>
          <a:lstStyle>
            <a:lvl1pPr marL="0" indent="0" algn="ctr">
              <a:buFont typeface="Arial" panose="020B0604020202020204" pitchFamily="34" charset="0"/>
              <a:buNone/>
              <a:defRPr lang="en-US" sz="2300">
                <a:solidFill>
                  <a:schemeClr val="bg2"/>
                </a:solidFill>
              </a:defRPr>
            </a:lvl1pPr>
          </a:lstStyle>
          <a:p>
            <a:pPr marL="228600" lvl="0" indent="-228600" algn="ctr"/>
            <a:r>
              <a:rPr lang="en-US" noProof="0" dirty="0"/>
              <a:t>IF YOU’RE NEW TO PHOTOGRAPHY, YOU’VE COME TO THE RIGHT PLACE! WE OFFER A WIDE RANGE OF RESOURCES TO HELP YOU GET STARTED.</a:t>
            </a:r>
          </a:p>
        </p:txBody>
      </p:sp>
    </p:spTree>
    <p:extLst>
      <p:ext uri="{BB962C8B-B14F-4D97-AF65-F5344CB8AC3E}">
        <p14:creationId xmlns:p14="http://schemas.microsoft.com/office/powerpoint/2010/main" val="38234773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5974186-2CE6-DD8B-A48C-88695807A1D4}"/>
              </a:ext>
            </a:extLst>
          </p:cNvPr>
          <p:cNvPicPr>
            <a:picLocks noChangeAspect="1"/>
          </p:cNvPicPr>
          <p:nvPr userDrawn="1"/>
        </p:nvPicPr>
        <p:blipFill>
          <a:blip r:embed="rId2"/>
          <a:stretch>
            <a:fillRect/>
          </a:stretch>
        </p:blipFill>
        <p:spPr>
          <a:xfrm>
            <a:off x="0" y="-34848"/>
            <a:ext cx="12192682" cy="6892848"/>
          </a:xfrm>
          <a:prstGeom prst="rect">
            <a:avLst/>
          </a:prstGeom>
        </p:spPr>
      </p:pic>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0" y="-34848"/>
            <a:ext cx="6953956" cy="689284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2" name="Title 1">
            <a:extLst>
              <a:ext uri="{FF2B5EF4-FFF2-40B4-BE49-F238E27FC236}">
                <a16:creationId xmlns:a16="http://schemas.microsoft.com/office/drawing/2014/main" id="{CF097552-E3A8-41F6-B00B-4A39A247AA0E}"/>
              </a:ext>
            </a:extLst>
          </p:cNvPr>
          <p:cNvSpPr>
            <a:spLocks noGrp="1"/>
          </p:cNvSpPr>
          <p:nvPr>
            <p:ph type="title" hasCustomPrompt="1"/>
          </p:nvPr>
        </p:nvSpPr>
        <p:spPr>
          <a:xfrm>
            <a:off x="841248" y="1169256"/>
            <a:ext cx="5285914" cy="782638"/>
          </a:xfrm>
        </p:spPr>
        <p:txBody>
          <a:bodyPr/>
          <a:lstStyle>
            <a:lvl1pPr algn="l">
              <a:defRPr>
                <a:solidFill>
                  <a:schemeClr val="bg1"/>
                </a:solidFill>
              </a:defRPr>
            </a:lvl1pPr>
          </a:lstStyle>
          <a:p>
            <a:r>
              <a:rPr lang="en-US" noProof="0"/>
              <a:t>TEXT LAYOUT 1</a:t>
            </a:r>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2" name="Text Placeholder 17">
            <a:extLst>
              <a:ext uri="{FF2B5EF4-FFF2-40B4-BE49-F238E27FC236}">
                <a16:creationId xmlns:a16="http://schemas.microsoft.com/office/drawing/2014/main" id="{028AD4F5-2320-4533-9EC4-9832091E65CB}"/>
              </a:ext>
            </a:extLst>
          </p:cNvPr>
          <p:cNvSpPr>
            <a:spLocks noGrp="1"/>
          </p:cNvSpPr>
          <p:nvPr>
            <p:ph type="body" sz="quarter" idx="13" hasCustomPrompt="1"/>
          </p:nvPr>
        </p:nvSpPr>
        <p:spPr>
          <a:xfrm>
            <a:off x="841248" y="2136036"/>
            <a:ext cx="5285914" cy="857098"/>
          </a:xfrm>
        </p:spPr>
        <p:txBody>
          <a:bodyPr>
            <a:normAutofit/>
          </a:bodyPr>
          <a:lstStyle>
            <a:lvl1pPr marL="0" indent="0" algn="l">
              <a:buNone/>
              <a:defRPr sz="2300">
                <a:solidFill>
                  <a:schemeClr val="bg2"/>
                </a:solidFill>
              </a:defRPr>
            </a:lvl1pPr>
            <a:lvl2pPr>
              <a:defRPr sz="1800"/>
            </a:lvl2pPr>
            <a:lvl3pPr>
              <a:defRPr sz="1800"/>
            </a:lvl3pPr>
            <a:lvl4pPr>
              <a:defRPr sz="1800"/>
            </a:lvl4pPr>
            <a:lvl5pPr>
              <a:defRPr sz="1800"/>
            </a:lvl5pPr>
          </a:lstStyle>
          <a:p>
            <a:pPr lvl="0"/>
            <a:r>
              <a:rPr lang="en-US" noProof="0"/>
              <a:t>Edit master text styles</a:t>
            </a:r>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915026" y="1992586"/>
            <a:ext cx="442800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4" name="Text Placeholder 14">
            <a:extLst>
              <a:ext uri="{FF2B5EF4-FFF2-40B4-BE49-F238E27FC236}">
                <a16:creationId xmlns:a16="http://schemas.microsoft.com/office/drawing/2014/main" id="{302F0820-F94A-40EF-B3BE-26CD0CB55173}"/>
              </a:ext>
            </a:extLst>
          </p:cNvPr>
          <p:cNvSpPr>
            <a:spLocks noGrp="1"/>
          </p:cNvSpPr>
          <p:nvPr>
            <p:ph type="body" sz="quarter" idx="15" hasCustomPrompt="1"/>
          </p:nvPr>
        </p:nvSpPr>
        <p:spPr>
          <a:xfrm>
            <a:off x="838199" y="3100269"/>
            <a:ext cx="5288963" cy="2588637"/>
          </a:xfrm>
        </p:spPr>
        <p:txBody>
          <a:bodyPr lIns="0">
            <a:normAutofit/>
          </a:bodyPr>
          <a:lstStyle>
            <a:lvl1pPr marL="180000" indent="-180000">
              <a:spcBef>
                <a:spcPts val="600"/>
              </a:spcBef>
              <a:buClr>
                <a:schemeClr val="bg2"/>
              </a:buClr>
              <a:buFont typeface="Arial" panose="020B0604020202020204" pitchFamily="34" charset="0"/>
              <a:buChar char="•"/>
              <a:defRPr sz="1600" b="0" i="0">
                <a:solidFill>
                  <a:schemeClr val="bg1"/>
                </a:solidFill>
              </a:defRPr>
            </a:lvl1pPr>
          </a:lstStyle>
          <a:p>
            <a:pPr lvl="0"/>
            <a:r>
              <a:rPr lang="en-US" noProof="0"/>
              <a:t>Edit Master text styles</a:t>
            </a:r>
          </a:p>
        </p:txBody>
      </p:sp>
    </p:spTree>
    <p:extLst>
      <p:ext uri="{BB962C8B-B14F-4D97-AF65-F5344CB8AC3E}">
        <p14:creationId xmlns:p14="http://schemas.microsoft.com/office/powerpoint/2010/main" val="37213956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Slide">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95DDF0A9-D809-E6CF-4984-2C4A75242773}"/>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0" y="0"/>
            <a:ext cx="12192000" cy="3429000"/>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2" name="Title 1">
            <a:extLst>
              <a:ext uri="{FF2B5EF4-FFF2-40B4-BE49-F238E27FC236}">
                <a16:creationId xmlns:a16="http://schemas.microsoft.com/office/drawing/2014/main" id="{CF097552-E3A8-41F6-B00B-4A39A247AA0E}"/>
              </a:ext>
            </a:extLst>
          </p:cNvPr>
          <p:cNvSpPr>
            <a:spLocks noGrp="1"/>
          </p:cNvSpPr>
          <p:nvPr>
            <p:ph type="title" hasCustomPrompt="1"/>
          </p:nvPr>
        </p:nvSpPr>
        <p:spPr>
          <a:xfrm>
            <a:off x="841248" y="1093460"/>
            <a:ext cx="5320386" cy="782638"/>
          </a:xfrm>
        </p:spPr>
        <p:txBody>
          <a:bodyPr/>
          <a:lstStyle>
            <a:lvl1pPr algn="l">
              <a:defRPr>
                <a:solidFill>
                  <a:schemeClr val="bg1"/>
                </a:solidFill>
              </a:defRPr>
            </a:lvl1pPr>
          </a:lstStyle>
          <a:p>
            <a:r>
              <a:rPr lang="en-US" noProof="0" dirty="0"/>
              <a:t>TEXT LAYOUT 2</a:t>
            </a:r>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2" name="Text Placeholder 17">
            <a:extLst>
              <a:ext uri="{FF2B5EF4-FFF2-40B4-BE49-F238E27FC236}">
                <a16:creationId xmlns:a16="http://schemas.microsoft.com/office/drawing/2014/main" id="{028AD4F5-2320-4533-9EC4-9832091E65CB}"/>
              </a:ext>
            </a:extLst>
          </p:cNvPr>
          <p:cNvSpPr>
            <a:spLocks noGrp="1"/>
          </p:cNvSpPr>
          <p:nvPr>
            <p:ph type="body" sz="quarter" idx="13" hasCustomPrompt="1"/>
          </p:nvPr>
        </p:nvSpPr>
        <p:spPr>
          <a:xfrm>
            <a:off x="841248" y="2060240"/>
            <a:ext cx="5320386" cy="882524"/>
          </a:xfrm>
        </p:spPr>
        <p:txBody>
          <a:bodyPr>
            <a:normAutofit/>
          </a:bodyPr>
          <a:lstStyle>
            <a:lvl1pPr marL="0" indent="0" algn="l">
              <a:buNone/>
              <a:defRPr sz="2300">
                <a:solidFill>
                  <a:schemeClr val="bg2"/>
                </a:solidFill>
              </a:defRPr>
            </a:lvl1pPr>
            <a:lvl2pPr>
              <a:defRPr sz="1800"/>
            </a:lvl2pPr>
            <a:lvl3pPr>
              <a:defRPr sz="1800"/>
            </a:lvl3pPr>
            <a:lvl4pPr>
              <a:defRPr sz="1800"/>
            </a:lvl4pPr>
            <a:lvl5pPr>
              <a:defRPr sz="1800"/>
            </a:lvl5pPr>
          </a:lstStyle>
          <a:p>
            <a:pPr lvl="0"/>
            <a:r>
              <a:rPr lang="en-US" noProof="0"/>
              <a:t>Edit master text styles</a:t>
            </a:r>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914693" y="1916790"/>
            <a:ext cx="450000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1" name="Text Placeholder 14">
            <a:extLst>
              <a:ext uri="{FF2B5EF4-FFF2-40B4-BE49-F238E27FC236}">
                <a16:creationId xmlns:a16="http://schemas.microsoft.com/office/drawing/2014/main" id="{4B6CBCCA-9781-462D-AF43-C6AAE3D1AAA9}"/>
              </a:ext>
            </a:extLst>
          </p:cNvPr>
          <p:cNvSpPr>
            <a:spLocks noGrp="1"/>
          </p:cNvSpPr>
          <p:nvPr>
            <p:ph type="body" sz="quarter" idx="15" hasCustomPrompt="1"/>
          </p:nvPr>
        </p:nvSpPr>
        <p:spPr>
          <a:xfrm>
            <a:off x="6817897" y="1125545"/>
            <a:ext cx="4707842" cy="1849304"/>
          </a:xfrm>
        </p:spPr>
        <p:txBody>
          <a:bodyPr>
            <a:normAutofit/>
          </a:bodyPr>
          <a:lstStyle>
            <a:lvl1pPr marL="180000" indent="-180000">
              <a:spcBef>
                <a:spcPts val="600"/>
              </a:spcBef>
              <a:buClr>
                <a:schemeClr val="bg2"/>
              </a:buClr>
              <a:buFont typeface="Arial" panose="020B0604020202020204" pitchFamily="34" charset="0"/>
              <a:buChar char="•"/>
              <a:defRPr sz="1600" b="0" i="0">
                <a:solidFill>
                  <a:schemeClr val="bg1"/>
                </a:solidFill>
              </a:defRPr>
            </a:lvl1pPr>
          </a:lstStyle>
          <a:p>
            <a:pPr lvl="0"/>
            <a:r>
              <a:rPr lang="en-US" noProof="0" dirty="0"/>
              <a:t>Edit Master text styles</a:t>
            </a:r>
          </a:p>
        </p:txBody>
      </p:sp>
    </p:spTree>
    <p:extLst>
      <p:ext uri="{BB962C8B-B14F-4D97-AF65-F5344CB8AC3E}">
        <p14:creationId xmlns:p14="http://schemas.microsoft.com/office/powerpoint/2010/main" val="25991930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Section Layout">
    <p:spTree>
      <p:nvGrpSpPr>
        <p:cNvPr id="1" name=""/>
        <p:cNvGrpSpPr/>
        <p:nvPr/>
      </p:nvGrpSpPr>
      <p:grpSpPr>
        <a:xfrm>
          <a:off x="0" y="0"/>
          <a:ext cx="0" cy="0"/>
          <a:chOff x="0" y="0"/>
          <a:chExt cx="0" cy="0"/>
        </a:xfrm>
      </p:grpSpPr>
      <p:sp>
        <p:nvSpPr>
          <p:cNvPr id="7" name="Rectangle 6" descr="Unpaved road lined with trees, mountain side drive">
            <a:extLst>
              <a:ext uri="{FF2B5EF4-FFF2-40B4-BE49-F238E27FC236}">
                <a16:creationId xmlns:a16="http://schemas.microsoft.com/office/drawing/2014/main" id="{EC40FB52-44A8-43D1-8B33-F4E55A83AC38}"/>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164ACA68-1C2C-4C4D-9CB4-1C8BF3E03F57}"/>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80000"/>
                </a:schemeClr>
              </a:gs>
              <a:gs pos="99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D8A140A0-8435-451E-9A8E-9C33B97E1B11}"/>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3BDD90A-F598-4982-8244-00A2189F77BD}"/>
              </a:ext>
            </a:extLst>
          </p:cNvPr>
          <p:cNvSpPr>
            <a:spLocks noGrp="1"/>
          </p:cNvSpPr>
          <p:nvPr>
            <p:ph type="ftr" sz="quarter" idx="12"/>
          </p:nvPr>
        </p:nvSpPr>
        <p:spPr/>
        <p:txBody>
          <a:bodyPr/>
          <a:lstStyle/>
          <a:p>
            <a:r>
              <a:rPr lang="en-US" noProof="0" dirty="0"/>
              <a:t>ADD A FOOTER</a:t>
            </a:r>
          </a:p>
        </p:txBody>
      </p:sp>
      <p:sp>
        <p:nvSpPr>
          <p:cNvPr id="8" name="Text Placeholder 2">
            <a:extLst>
              <a:ext uri="{FF2B5EF4-FFF2-40B4-BE49-F238E27FC236}">
                <a16:creationId xmlns:a16="http://schemas.microsoft.com/office/drawing/2014/main" id="{03373955-AB5B-4186-8098-9DBA0AB2650E}"/>
              </a:ext>
            </a:extLst>
          </p:cNvPr>
          <p:cNvSpPr>
            <a:spLocks noGrp="1"/>
          </p:cNvSpPr>
          <p:nvPr>
            <p:ph type="body" idx="1" hasCustomPrompt="1"/>
          </p:nvPr>
        </p:nvSpPr>
        <p:spPr>
          <a:xfrm>
            <a:off x="1159649" y="2738211"/>
            <a:ext cx="4183650" cy="454353"/>
          </a:xfrm>
        </p:spPr>
        <p:txBody>
          <a:bodyPr>
            <a:noAutofit/>
          </a:bodyPr>
          <a:lstStyle>
            <a:lvl1pPr marL="0" indent="0">
              <a:buNone/>
              <a:defRPr sz="3000" b="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Section 1 title</a:t>
            </a:r>
          </a:p>
        </p:txBody>
      </p:sp>
      <p:sp>
        <p:nvSpPr>
          <p:cNvPr id="9" name="Text Placeholder 26">
            <a:extLst>
              <a:ext uri="{FF2B5EF4-FFF2-40B4-BE49-F238E27FC236}">
                <a16:creationId xmlns:a16="http://schemas.microsoft.com/office/drawing/2014/main" id="{B534F865-65DF-4129-9CE5-414E24937576}"/>
              </a:ext>
            </a:extLst>
          </p:cNvPr>
          <p:cNvSpPr>
            <a:spLocks noGrp="1"/>
          </p:cNvSpPr>
          <p:nvPr>
            <p:ph type="body" sz="quarter" idx="16" hasCustomPrompt="1"/>
          </p:nvPr>
        </p:nvSpPr>
        <p:spPr>
          <a:xfrm>
            <a:off x="838201" y="1835244"/>
            <a:ext cx="10515599" cy="629105"/>
          </a:xfrm>
        </p:spPr>
        <p:txBody>
          <a:bodyPr lIns="0" rIns="0">
            <a:noAutofit/>
          </a:bodyPr>
          <a:lstStyle>
            <a:lvl1pPr marL="0" indent="0" algn="ctr">
              <a:buNone/>
              <a:defRPr sz="2300" b="0" i="0">
                <a:solidFill>
                  <a:schemeClr val="bg2"/>
                </a:solidFill>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Edit master text styles</a:t>
            </a:r>
          </a:p>
        </p:txBody>
      </p:sp>
      <p:sp>
        <p:nvSpPr>
          <p:cNvPr id="10" name="Text Placeholder 2">
            <a:extLst>
              <a:ext uri="{FF2B5EF4-FFF2-40B4-BE49-F238E27FC236}">
                <a16:creationId xmlns:a16="http://schemas.microsoft.com/office/drawing/2014/main" id="{23A3472E-32B4-4CAD-B5D0-420AA3FB4CE3}"/>
              </a:ext>
            </a:extLst>
          </p:cNvPr>
          <p:cNvSpPr>
            <a:spLocks noGrp="1"/>
          </p:cNvSpPr>
          <p:nvPr>
            <p:ph type="body" idx="18" hasCustomPrompt="1"/>
          </p:nvPr>
        </p:nvSpPr>
        <p:spPr>
          <a:xfrm>
            <a:off x="6627121" y="2738211"/>
            <a:ext cx="4183650" cy="454353"/>
          </a:xfrm>
        </p:spPr>
        <p:txBody>
          <a:bodyPr>
            <a:noAutofit/>
          </a:bodyPr>
          <a:lstStyle>
            <a:lvl1pPr marL="0" indent="0">
              <a:buNone/>
              <a:defRPr sz="3000" b="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Section 2 title</a:t>
            </a:r>
          </a:p>
        </p:txBody>
      </p:sp>
      <p:sp>
        <p:nvSpPr>
          <p:cNvPr id="11" name="Text Placeholder 26">
            <a:extLst>
              <a:ext uri="{FF2B5EF4-FFF2-40B4-BE49-F238E27FC236}">
                <a16:creationId xmlns:a16="http://schemas.microsoft.com/office/drawing/2014/main" id="{1AEED068-3EA0-4BF4-875C-02473E9EB0CC}"/>
              </a:ext>
            </a:extLst>
          </p:cNvPr>
          <p:cNvSpPr>
            <a:spLocks noGrp="1"/>
          </p:cNvSpPr>
          <p:nvPr>
            <p:ph type="body" sz="quarter" idx="20" hasCustomPrompt="1"/>
          </p:nvPr>
        </p:nvSpPr>
        <p:spPr>
          <a:xfrm>
            <a:off x="1159649" y="3428501"/>
            <a:ext cx="4365625" cy="2333625"/>
          </a:xfrm>
        </p:spPr>
        <p:txBody>
          <a:bodyPr>
            <a:normAutofit/>
          </a:bodyPr>
          <a:lstStyle>
            <a:lvl1pPr marL="180000" indent="-180000">
              <a:spcBef>
                <a:spcPts val="600"/>
              </a:spcBef>
              <a:buClr>
                <a:schemeClr val="bg2"/>
              </a:buClr>
              <a:defRPr sz="1600">
                <a:solidFill>
                  <a:schemeClr val="bg1"/>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noProof="0"/>
              <a:t>Edit Master text styles</a:t>
            </a:r>
          </a:p>
        </p:txBody>
      </p:sp>
      <p:sp>
        <p:nvSpPr>
          <p:cNvPr id="12" name="Text Placeholder 26">
            <a:extLst>
              <a:ext uri="{FF2B5EF4-FFF2-40B4-BE49-F238E27FC236}">
                <a16:creationId xmlns:a16="http://schemas.microsoft.com/office/drawing/2014/main" id="{3590B9DA-A2DF-4AE1-9A98-C7B84F48C3A9}"/>
              </a:ext>
            </a:extLst>
          </p:cNvPr>
          <p:cNvSpPr>
            <a:spLocks noGrp="1"/>
          </p:cNvSpPr>
          <p:nvPr>
            <p:ph type="body" sz="quarter" idx="21" hasCustomPrompt="1"/>
          </p:nvPr>
        </p:nvSpPr>
        <p:spPr>
          <a:xfrm>
            <a:off x="6627121" y="3428501"/>
            <a:ext cx="4365625" cy="2333625"/>
          </a:xfrm>
        </p:spPr>
        <p:txBody>
          <a:bodyPr>
            <a:normAutofit/>
          </a:bodyPr>
          <a:lstStyle>
            <a:lvl1pPr marL="180000" indent="-180000">
              <a:spcBef>
                <a:spcPts val="600"/>
              </a:spcBef>
              <a:buClr>
                <a:schemeClr val="bg2"/>
              </a:buClr>
              <a:defRPr sz="1600">
                <a:solidFill>
                  <a:schemeClr val="bg1"/>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noProof="0"/>
              <a:t>Edit Master text styles</a:t>
            </a:r>
          </a:p>
        </p:txBody>
      </p:sp>
      <p:sp>
        <p:nvSpPr>
          <p:cNvPr id="14" name="Title 1">
            <a:extLst>
              <a:ext uri="{FF2B5EF4-FFF2-40B4-BE49-F238E27FC236}">
                <a16:creationId xmlns:a16="http://schemas.microsoft.com/office/drawing/2014/main" id="{4510C334-F1CE-4CEF-ADC6-D1BADB9947D6}"/>
              </a:ext>
            </a:extLst>
          </p:cNvPr>
          <p:cNvSpPr>
            <a:spLocks noGrp="1"/>
          </p:cNvSpPr>
          <p:nvPr>
            <p:ph type="title" hasCustomPrompt="1"/>
          </p:nvPr>
        </p:nvSpPr>
        <p:spPr>
          <a:xfrm>
            <a:off x="838200" y="557629"/>
            <a:ext cx="10515600" cy="1325563"/>
          </a:xfrm>
        </p:spPr>
        <p:txBody>
          <a:bodyPr lIns="0" rIns="0"/>
          <a:lstStyle>
            <a:lvl1pPr algn="ctr">
              <a:defRPr>
                <a:solidFill>
                  <a:schemeClr val="bg1"/>
                </a:solidFill>
              </a:defRPr>
            </a:lvl1pPr>
          </a:lstStyle>
          <a:p>
            <a:r>
              <a:rPr lang="en-US" noProof="0"/>
              <a:t>COMPARISON</a:t>
            </a:r>
          </a:p>
        </p:txBody>
      </p:sp>
      <p:sp>
        <p:nvSpPr>
          <p:cNvPr id="15" name="Oval 14">
            <a:extLst>
              <a:ext uri="{FF2B5EF4-FFF2-40B4-BE49-F238E27FC236}">
                <a16:creationId xmlns:a16="http://schemas.microsoft.com/office/drawing/2014/main" id="{B6E88236-C248-4008-9619-75BCE6D3401C}"/>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8" name="Rectangle 17">
            <a:extLst>
              <a:ext uri="{FF2B5EF4-FFF2-40B4-BE49-F238E27FC236}">
                <a16:creationId xmlns:a16="http://schemas.microsoft.com/office/drawing/2014/main" id="{2D3F74C5-9ADD-4AE3-BCA5-88726CC2A1A3}"/>
              </a:ext>
              <a:ext uri="{C183D7F6-B498-43B3-948B-1728B52AA6E4}">
                <adec:decorative xmlns:adec="http://schemas.microsoft.com/office/drawing/2017/decorative" val="1"/>
              </a:ext>
            </a:extLst>
          </p:cNvPr>
          <p:cNvSpPr/>
          <p:nvPr userDrawn="1"/>
        </p:nvSpPr>
        <p:spPr>
          <a:xfrm>
            <a:off x="4111752" y="1667974"/>
            <a:ext cx="3968496" cy="36576"/>
          </a:xfrm>
          <a:prstGeom prst="rect">
            <a:avLst/>
          </a:prstGeom>
          <a:solidFill>
            <a:schemeClr val="bg2"/>
          </a:solidFill>
          <a:ln w="12700" cap="flat">
            <a:noFill/>
            <a:prstDash val="solid"/>
            <a:miter/>
          </a:ln>
        </p:spPr>
        <p:txBody>
          <a:bodyPr rtlCol="0" anchor="ctr"/>
          <a:lstStyle/>
          <a:p>
            <a:pPr algn="l"/>
            <a:endParaRPr lang="en-US" noProof="0" dirty="0"/>
          </a:p>
        </p:txBody>
      </p:sp>
    </p:spTree>
    <p:extLst>
      <p:ext uri="{BB962C8B-B14F-4D97-AF65-F5344CB8AC3E}">
        <p14:creationId xmlns:p14="http://schemas.microsoft.com/office/powerpoint/2010/main" val="34503723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Rectangle 6" descr="Unpaved road lined with trees, mountain side drive">
            <a:extLst>
              <a:ext uri="{FF2B5EF4-FFF2-40B4-BE49-F238E27FC236}">
                <a16:creationId xmlns:a16="http://schemas.microsoft.com/office/drawing/2014/main" id="{EC40FB52-44A8-43D1-8B33-F4E55A83AC38}"/>
              </a:ext>
            </a:extLst>
          </p:cNvPr>
          <p:cNvSpPr/>
          <p:nvPr userDrawn="1"/>
        </p:nvSpPr>
        <p:spPr>
          <a:xfrm>
            <a:off x="129540" y="128016"/>
            <a:ext cx="11932920" cy="6601968"/>
          </a:xfrm>
          <a:prstGeom prst="rect">
            <a:avLst/>
          </a:prstGeom>
          <a:blipFill>
            <a:blip r:embed="rId2"/>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164ACA68-1C2C-4C4D-9CB4-1C8BF3E03F57}"/>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80000"/>
                </a:schemeClr>
              </a:gs>
              <a:gs pos="100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D8A140A0-8435-451E-9A8E-9C33B97E1B11}"/>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3BDD90A-F598-4982-8244-00A2189F77BD}"/>
              </a:ext>
            </a:extLst>
          </p:cNvPr>
          <p:cNvSpPr>
            <a:spLocks noGrp="1"/>
          </p:cNvSpPr>
          <p:nvPr>
            <p:ph type="ftr" sz="quarter" idx="12"/>
          </p:nvPr>
        </p:nvSpPr>
        <p:spPr/>
        <p:txBody>
          <a:bodyPr/>
          <a:lstStyle/>
          <a:p>
            <a:r>
              <a:rPr lang="en-US" noProof="0" dirty="0"/>
              <a:t>ADD A FOOTER</a:t>
            </a:r>
          </a:p>
        </p:txBody>
      </p:sp>
      <p:sp>
        <p:nvSpPr>
          <p:cNvPr id="9" name="Text Placeholder 26">
            <a:extLst>
              <a:ext uri="{FF2B5EF4-FFF2-40B4-BE49-F238E27FC236}">
                <a16:creationId xmlns:a16="http://schemas.microsoft.com/office/drawing/2014/main" id="{B534F865-65DF-4129-9CE5-414E24937576}"/>
              </a:ext>
            </a:extLst>
          </p:cNvPr>
          <p:cNvSpPr>
            <a:spLocks noGrp="1"/>
          </p:cNvSpPr>
          <p:nvPr>
            <p:ph type="body" sz="quarter" idx="16" hasCustomPrompt="1"/>
          </p:nvPr>
        </p:nvSpPr>
        <p:spPr>
          <a:xfrm>
            <a:off x="841248" y="3359239"/>
            <a:ext cx="4357688" cy="2252574"/>
          </a:xfrm>
        </p:spPr>
        <p:txBody>
          <a:bodyPr lIns="0" rIns="0">
            <a:noAutofit/>
          </a:bodyPr>
          <a:lstStyle>
            <a:lvl1pPr marL="0" indent="0" algn="l">
              <a:buNone/>
              <a:defRPr sz="2300" b="0" i="0">
                <a:solidFill>
                  <a:schemeClr val="bg2"/>
                </a:solidFill>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Edit master text styles</a:t>
            </a:r>
          </a:p>
        </p:txBody>
      </p:sp>
      <p:sp>
        <p:nvSpPr>
          <p:cNvPr id="14" name="Title 1">
            <a:extLst>
              <a:ext uri="{FF2B5EF4-FFF2-40B4-BE49-F238E27FC236}">
                <a16:creationId xmlns:a16="http://schemas.microsoft.com/office/drawing/2014/main" id="{4510C334-F1CE-4CEF-ADC6-D1BADB9947D6}"/>
              </a:ext>
            </a:extLst>
          </p:cNvPr>
          <p:cNvSpPr>
            <a:spLocks noGrp="1"/>
          </p:cNvSpPr>
          <p:nvPr>
            <p:ph type="title" hasCustomPrompt="1"/>
          </p:nvPr>
        </p:nvSpPr>
        <p:spPr>
          <a:xfrm>
            <a:off x="841248" y="2081624"/>
            <a:ext cx="4357688" cy="1325563"/>
          </a:xfrm>
        </p:spPr>
        <p:txBody>
          <a:bodyPr lIns="0" rIns="0"/>
          <a:lstStyle>
            <a:lvl1pPr algn="l">
              <a:defRPr>
                <a:solidFill>
                  <a:schemeClr val="bg1"/>
                </a:solidFill>
              </a:defRPr>
            </a:lvl1pPr>
          </a:lstStyle>
          <a:p>
            <a:r>
              <a:rPr lang="en-US" noProof="0"/>
              <a:t>CHART SLIDE</a:t>
            </a:r>
          </a:p>
        </p:txBody>
      </p:sp>
      <p:sp>
        <p:nvSpPr>
          <p:cNvPr id="15" name="Oval 14">
            <a:extLst>
              <a:ext uri="{FF2B5EF4-FFF2-40B4-BE49-F238E27FC236}">
                <a16:creationId xmlns:a16="http://schemas.microsoft.com/office/drawing/2014/main" id="{B6E88236-C248-4008-9619-75BCE6D3401C}"/>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8" name="Rectangle 17">
            <a:extLst>
              <a:ext uri="{FF2B5EF4-FFF2-40B4-BE49-F238E27FC236}">
                <a16:creationId xmlns:a16="http://schemas.microsoft.com/office/drawing/2014/main" id="{2D3F74C5-9ADD-4AE3-BCA5-88726CC2A1A3}"/>
              </a:ext>
              <a:ext uri="{C183D7F6-B498-43B3-948B-1728B52AA6E4}">
                <adec:decorative xmlns:adec="http://schemas.microsoft.com/office/drawing/2017/decorative" val="1"/>
              </a:ext>
            </a:extLst>
          </p:cNvPr>
          <p:cNvSpPr/>
          <p:nvPr userDrawn="1"/>
        </p:nvSpPr>
        <p:spPr>
          <a:xfrm>
            <a:off x="911877" y="3191969"/>
            <a:ext cx="3968496"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6" name="Chart Placeholder 18">
            <a:extLst>
              <a:ext uri="{FF2B5EF4-FFF2-40B4-BE49-F238E27FC236}">
                <a16:creationId xmlns:a16="http://schemas.microsoft.com/office/drawing/2014/main" id="{BE9C98A7-B145-402E-BADA-CE785E3BA996}"/>
              </a:ext>
            </a:extLst>
          </p:cNvPr>
          <p:cNvSpPr>
            <a:spLocks noGrp="1"/>
          </p:cNvSpPr>
          <p:nvPr>
            <p:ph type="chart" sz="quarter" idx="32"/>
          </p:nvPr>
        </p:nvSpPr>
        <p:spPr>
          <a:xfrm>
            <a:off x="6981371" y="1246188"/>
            <a:ext cx="4284663" cy="4365625"/>
          </a:xfrm>
        </p:spPr>
        <p:txBody>
          <a:bodyPr anchor="ctr" anchorCtr="0">
            <a:normAutofit/>
          </a:bodyPr>
          <a:lstStyle>
            <a:lvl1pPr marL="0" indent="0" algn="ctr">
              <a:buNone/>
              <a:defRPr sz="1600">
                <a:solidFill>
                  <a:schemeClr val="tx1">
                    <a:lumMod val="50000"/>
                    <a:lumOff val="50000"/>
                  </a:schemeClr>
                </a:solidFill>
              </a:defRPr>
            </a:lvl1pPr>
          </a:lstStyle>
          <a:p>
            <a:r>
              <a:rPr lang="en-US" noProof="0"/>
              <a:t>Click icon to add chart</a:t>
            </a:r>
            <a:endParaRPr lang="en-US" noProof="0" dirty="0"/>
          </a:p>
        </p:txBody>
      </p:sp>
    </p:spTree>
    <p:extLst>
      <p:ext uri="{BB962C8B-B14F-4D97-AF65-F5344CB8AC3E}">
        <p14:creationId xmlns:p14="http://schemas.microsoft.com/office/powerpoint/2010/main" val="25253428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7" name="Rectangle 6" descr="Unpaved road lined with trees, mountain side drive">
            <a:extLst>
              <a:ext uri="{FF2B5EF4-FFF2-40B4-BE49-F238E27FC236}">
                <a16:creationId xmlns:a16="http://schemas.microsoft.com/office/drawing/2014/main" id="{EC40FB52-44A8-43D1-8B33-F4E55A83AC38}"/>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164ACA68-1C2C-4C4D-9CB4-1C8BF3E03F57}"/>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80000"/>
                </a:schemeClr>
              </a:gs>
              <a:gs pos="100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D8A140A0-8435-451E-9A8E-9C33B97E1B11}"/>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3BDD90A-F598-4982-8244-00A2189F77BD}"/>
              </a:ext>
            </a:extLst>
          </p:cNvPr>
          <p:cNvSpPr>
            <a:spLocks noGrp="1"/>
          </p:cNvSpPr>
          <p:nvPr>
            <p:ph type="ftr" sz="quarter" idx="12"/>
          </p:nvPr>
        </p:nvSpPr>
        <p:spPr/>
        <p:txBody>
          <a:bodyPr/>
          <a:lstStyle/>
          <a:p>
            <a:r>
              <a:rPr lang="en-US" noProof="0" dirty="0"/>
              <a:t>ADD A FOOTER</a:t>
            </a:r>
          </a:p>
        </p:txBody>
      </p:sp>
      <p:sp>
        <p:nvSpPr>
          <p:cNvPr id="9" name="Text Placeholder 26">
            <a:extLst>
              <a:ext uri="{FF2B5EF4-FFF2-40B4-BE49-F238E27FC236}">
                <a16:creationId xmlns:a16="http://schemas.microsoft.com/office/drawing/2014/main" id="{B534F865-65DF-4129-9CE5-414E24937576}"/>
              </a:ext>
            </a:extLst>
          </p:cNvPr>
          <p:cNvSpPr>
            <a:spLocks noGrp="1"/>
          </p:cNvSpPr>
          <p:nvPr>
            <p:ph type="body" sz="quarter" idx="16" hasCustomPrompt="1"/>
          </p:nvPr>
        </p:nvSpPr>
        <p:spPr>
          <a:xfrm>
            <a:off x="8683563" y="3359239"/>
            <a:ext cx="2596896" cy="2252574"/>
          </a:xfrm>
        </p:spPr>
        <p:txBody>
          <a:bodyPr lIns="0" rIns="0">
            <a:noAutofit/>
          </a:bodyPr>
          <a:lstStyle>
            <a:lvl1pPr marL="0" indent="0" algn="l">
              <a:buNone/>
              <a:defRPr sz="2300" b="0" i="0">
                <a:solidFill>
                  <a:schemeClr val="bg2"/>
                </a:solidFill>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Edit master text styles</a:t>
            </a:r>
          </a:p>
        </p:txBody>
      </p:sp>
      <p:sp>
        <p:nvSpPr>
          <p:cNvPr id="14" name="Title 1">
            <a:extLst>
              <a:ext uri="{FF2B5EF4-FFF2-40B4-BE49-F238E27FC236}">
                <a16:creationId xmlns:a16="http://schemas.microsoft.com/office/drawing/2014/main" id="{4510C334-F1CE-4CEF-ADC6-D1BADB9947D6}"/>
              </a:ext>
            </a:extLst>
          </p:cNvPr>
          <p:cNvSpPr>
            <a:spLocks noGrp="1"/>
          </p:cNvSpPr>
          <p:nvPr>
            <p:ph type="title" hasCustomPrompt="1"/>
          </p:nvPr>
        </p:nvSpPr>
        <p:spPr>
          <a:xfrm>
            <a:off x="8683562" y="1757774"/>
            <a:ext cx="2669859" cy="1325563"/>
          </a:xfrm>
        </p:spPr>
        <p:txBody>
          <a:bodyPr lIns="0" rIns="0"/>
          <a:lstStyle>
            <a:lvl1pPr algn="l">
              <a:defRPr>
                <a:solidFill>
                  <a:schemeClr val="bg1"/>
                </a:solidFill>
              </a:defRPr>
            </a:lvl1pPr>
          </a:lstStyle>
          <a:p>
            <a:r>
              <a:rPr lang="en-US" noProof="0"/>
              <a:t>TABLE SLIDE</a:t>
            </a:r>
          </a:p>
        </p:txBody>
      </p:sp>
      <p:sp>
        <p:nvSpPr>
          <p:cNvPr id="15" name="Oval 14">
            <a:extLst>
              <a:ext uri="{FF2B5EF4-FFF2-40B4-BE49-F238E27FC236}">
                <a16:creationId xmlns:a16="http://schemas.microsoft.com/office/drawing/2014/main" id="{B6E88236-C248-4008-9619-75BCE6D3401C}"/>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8" name="Rectangle 17">
            <a:extLst>
              <a:ext uri="{FF2B5EF4-FFF2-40B4-BE49-F238E27FC236}">
                <a16:creationId xmlns:a16="http://schemas.microsoft.com/office/drawing/2014/main" id="{2D3F74C5-9ADD-4AE3-BCA5-88726CC2A1A3}"/>
              </a:ext>
              <a:ext uri="{C183D7F6-B498-43B3-948B-1728B52AA6E4}">
                <adec:decorative xmlns:adec="http://schemas.microsoft.com/office/drawing/2017/decorative" val="1"/>
              </a:ext>
            </a:extLst>
          </p:cNvPr>
          <p:cNvSpPr/>
          <p:nvPr userDrawn="1"/>
        </p:nvSpPr>
        <p:spPr>
          <a:xfrm>
            <a:off x="8683563" y="3191969"/>
            <a:ext cx="1545336"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3" name="Table Placeholder 17">
            <a:extLst>
              <a:ext uri="{FF2B5EF4-FFF2-40B4-BE49-F238E27FC236}">
                <a16:creationId xmlns:a16="http://schemas.microsoft.com/office/drawing/2014/main" id="{62814DE5-26B2-4A8E-BA8D-A2E4C5547EB9}"/>
              </a:ext>
            </a:extLst>
          </p:cNvPr>
          <p:cNvSpPr>
            <a:spLocks noGrp="1"/>
          </p:cNvSpPr>
          <p:nvPr>
            <p:ph type="tbl" sz="quarter" idx="17"/>
          </p:nvPr>
        </p:nvSpPr>
        <p:spPr>
          <a:xfrm>
            <a:off x="911225" y="1505433"/>
            <a:ext cx="6561138" cy="3847135"/>
          </a:xfrm>
        </p:spPr>
        <p:txBody>
          <a:bodyPr anchor="ctr" anchorCtr="0">
            <a:normAutofit/>
          </a:bodyPr>
          <a:lstStyle>
            <a:lvl1pPr marL="0" indent="0" algn="ctr">
              <a:buNone/>
              <a:defRPr sz="1600">
                <a:solidFill>
                  <a:schemeClr val="tx1">
                    <a:lumMod val="50000"/>
                    <a:lumOff val="50000"/>
                  </a:schemeClr>
                </a:solidFill>
              </a:defRPr>
            </a:lvl1pPr>
          </a:lstStyle>
          <a:p>
            <a:r>
              <a:rPr lang="en-US" noProof="0"/>
              <a:t>Click icon to add table</a:t>
            </a:r>
            <a:endParaRPr lang="en-US" noProof="0" dirty="0"/>
          </a:p>
        </p:txBody>
      </p:sp>
    </p:spTree>
    <p:extLst>
      <p:ext uri="{BB962C8B-B14F-4D97-AF65-F5344CB8AC3E}">
        <p14:creationId xmlns:p14="http://schemas.microsoft.com/office/powerpoint/2010/main" val="24019475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mage and Title Slid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83C23D1-BE9A-4E52-9BEF-D55C4CB7574F}"/>
              </a:ext>
              <a:ext uri="{C183D7F6-B498-43B3-948B-1728B52AA6E4}">
                <adec:decorative xmlns:adec="http://schemas.microsoft.com/office/drawing/2017/decorative" val="1"/>
              </a:ext>
            </a:extLst>
          </p:cNvPr>
          <p:cNvSpPr/>
          <p:nvPr userDrawn="1"/>
        </p:nvSpPr>
        <p:spPr>
          <a:xfrm>
            <a:off x="11645798" y="6386170"/>
            <a:ext cx="307239" cy="343814"/>
          </a:xfrm>
          <a:prstGeom prst="rect">
            <a:avLst/>
          </a:prstGeom>
          <a:noFill/>
          <a:ln w="12700" cap="flat">
            <a:noFill/>
            <a:prstDash val="solid"/>
            <a:miter/>
          </a:ln>
        </p:spPr>
        <p:txBody>
          <a:bodyPr rtlCol="0" anchor="ctr"/>
          <a:lstStyle/>
          <a:p>
            <a:pPr algn="l"/>
            <a:endParaRPr lang="en-US" noProof="0" dirty="0"/>
          </a:p>
        </p:txBody>
      </p:sp>
      <p:sp>
        <p:nvSpPr>
          <p:cNvPr id="10" name="Rectangle 9" descr="View of a lake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40" y="128016"/>
            <a:ext cx="11932920" cy="2368296"/>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4" name="Text Placeholder 26">
            <a:extLst>
              <a:ext uri="{FF2B5EF4-FFF2-40B4-BE49-F238E27FC236}">
                <a16:creationId xmlns:a16="http://schemas.microsoft.com/office/drawing/2014/main" id="{B33A3032-1037-4342-827F-CF1349978260}"/>
              </a:ext>
            </a:extLst>
          </p:cNvPr>
          <p:cNvSpPr>
            <a:spLocks noGrp="1"/>
          </p:cNvSpPr>
          <p:nvPr>
            <p:ph type="body" sz="quarter" idx="16" hasCustomPrompt="1"/>
          </p:nvPr>
        </p:nvSpPr>
        <p:spPr>
          <a:xfrm>
            <a:off x="838201" y="1835244"/>
            <a:ext cx="10515599" cy="629105"/>
          </a:xfrm>
        </p:spPr>
        <p:txBody>
          <a:bodyPr lIns="0" rIns="0">
            <a:noAutofit/>
          </a:bodyPr>
          <a:lstStyle>
            <a:lvl1pPr marL="0" indent="0" algn="ctr">
              <a:buNone/>
              <a:defRPr sz="2300" b="0" i="0">
                <a:solidFill>
                  <a:schemeClr val="bg2"/>
                </a:solidFill>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Edit master text styles</a:t>
            </a:r>
          </a:p>
        </p:txBody>
      </p:sp>
      <p:sp>
        <p:nvSpPr>
          <p:cNvPr id="15" name="Title 1">
            <a:extLst>
              <a:ext uri="{FF2B5EF4-FFF2-40B4-BE49-F238E27FC236}">
                <a16:creationId xmlns:a16="http://schemas.microsoft.com/office/drawing/2014/main" id="{FD6F6A17-AFDC-40C7-9D63-50FA052A1614}"/>
              </a:ext>
            </a:extLst>
          </p:cNvPr>
          <p:cNvSpPr>
            <a:spLocks noGrp="1"/>
          </p:cNvSpPr>
          <p:nvPr>
            <p:ph type="title" hasCustomPrompt="1"/>
          </p:nvPr>
        </p:nvSpPr>
        <p:spPr>
          <a:xfrm>
            <a:off x="838200" y="557629"/>
            <a:ext cx="10515600" cy="1325563"/>
          </a:xfrm>
        </p:spPr>
        <p:txBody>
          <a:bodyPr lIns="0" rIns="0"/>
          <a:lstStyle>
            <a:lvl1pPr algn="ctr">
              <a:defRPr>
                <a:solidFill>
                  <a:schemeClr val="bg1"/>
                </a:solidFill>
              </a:defRPr>
            </a:lvl1pPr>
          </a:lstStyle>
          <a:p>
            <a:r>
              <a:rPr lang="en-US" noProof="0"/>
              <a:t>BIG IMAGE SLIDE</a:t>
            </a:r>
          </a:p>
        </p:txBody>
      </p:sp>
      <p:sp>
        <p:nvSpPr>
          <p:cNvPr id="16" name="Rectangle 15">
            <a:extLst>
              <a:ext uri="{FF2B5EF4-FFF2-40B4-BE49-F238E27FC236}">
                <a16:creationId xmlns:a16="http://schemas.microsoft.com/office/drawing/2014/main" id="{6668B9DC-C6AF-45D4-BBA3-A5EF781EAB7F}"/>
              </a:ext>
              <a:ext uri="{C183D7F6-B498-43B3-948B-1728B52AA6E4}">
                <adec:decorative xmlns:adec="http://schemas.microsoft.com/office/drawing/2017/decorative" val="1"/>
              </a:ext>
            </a:extLst>
          </p:cNvPr>
          <p:cNvSpPr/>
          <p:nvPr userDrawn="1"/>
        </p:nvSpPr>
        <p:spPr>
          <a:xfrm>
            <a:off x="3759708" y="1667974"/>
            <a:ext cx="4672584" cy="36576"/>
          </a:xfrm>
          <a:prstGeom prst="rect">
            <a:avLst/>
          </a:prstGeom>
          <a:solidFill>
            <a:schemeClr val="bg2"/>
          </a:solidFill>
          <a:ln w="12700" cap="flat">
            <a:noFill/>
            <a:prstDash val="solid"/>
            <a:miter/>
          </a:ln>
        </p:spPr>
        <p:txBody>
          <a:bodyPr rtlCol="0" anchor="ctr"/>
          <a:lstStyle/>
          <a:p>
            <a:pPr algn="l"/>
            <a:endParaRPr lang="en-US" noProof="0" dirty="0"/>
          </a:p>
        </p:txBody>
      </p:sp>
    </p:spTree>
    <p:extLst>
      <p:ext uri="{BB962C8B-B14F-4D97-AF65-F5344CB8AC3E}">
        <p14:creationId xmlns:p14="http://schemas.microsoft.com/office/powerpoint/2010/main" val="17612727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edia Layout">
    <p:spTree>
      <p:nvGrpSpPr>
        <p:cNvPr id="1" name=""/>
        <p:cNvGrpSpPr/>
        <p:nvPr/>
      </p:nvGrpSpPr>
      <p:grpSpPr>
        <a:xfrm>
          <a:off x="0" y="0"/>
          <a:ext cx="0" cy="0"/>
          <a:chOff x="0" y="0"/>
          <a:chExt cx="0" cy="0"/>
        </a:xfrm>
      </p:grpSpPr>
      <p:sp>
        <p:nvSpPr>
          <p:cNvPr id="7" name="Rectangle 6" descr="Unpaved road lined with trees, mountain side drive">
            <a:extLst>
              <a:ext uri="{FF2B5EF4-FFF2-40B4-BE49-F238E27FC236}">
                <a16:creationId xmlns:a16="http://schemas.microsoft.com/office/drawing/2014/main" id="{EC40FB52-44A8-43D1-8B33-F4E55A83AC38}"/>
              </a:ext>
            </a:extLst>
          </p:cNvPr>
          <p:cNvSpPr/>
          <p:nvPr userDrawn="1"/>
        </p:nvSpPr>
        <p:spPr>
          <a:xfrm>
            <a:off x="129540" y="128016"/>
            <a:ext cx="11932920" cy="6601968"/>
          </a:xfrm>
          <a:prstGeom prst="rect">
            <a:avLst/>
          </a:prstGeom>
          <a:blipFill>
            <a:blip r:embed="rId2"/>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164ACA68-1C2C-4C4D-9CB4-1C8BF3E03F57}"/>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80000"/>
                </a:schemeClr>
              </a:gs>
              <a:gs pos="100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D8A140A0-8435-451E-9A8E-9C33B97E1B11}"/>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3BDD90A-F598-4982-8244-00A2189F77BD}"/>
              </a:ext>
            </a:extLst>
          </p:cNvPr>
          <p:cNvSpPr>
            <a:spLocks noGrp="1"/>
          </p:cNvSpPr>
          <p:nvPr>
            <p:ph type="ftr" sz="quarter" idx="12"/>
          </p:nvPr>
        </p:nvSpPr>
        <p:spPr/>
        <p:txBody>
          <a:bodyPr/>
          <a:lstStyle/>
          <a:p>
            <a:r>
              <a:rPr lang="en-US" noProof="0" dirty="0"/>
              <a:t>ADD A FOOTER</a:t>
            </a:r>
          </a:p>
        </p:txBody>
      </p:sp>
      <p:sp>
        <p:nvSpPr>
          <p:cNvPr id="14" name="Title 1">
            <a:extLst>
              <a:ext uri="{FF2B5EF4-FFF2-40B4-BE49-F238E27FC236}">
                <a16:creationId xmlns:a16="http://schemas.microsoft.com/office/drawing/2014/main" id="{4510C334-F1CE-4CEF-ADC6-D1BADB9947D6}"/>
              </a:ext>
            </a:extLst>
          </p:cNvPr>
          <p:cNvSpPr>
            <a:spLocks noGrp="1"/>
          </p:cNvSpPr>
          <p:nvPr>
            <p:ph type="title" hasCustomPrompt="1"/>
          </p:nvPr>
        </p:nvSpPr>
        <p:spPr>
          <a:xfrm>
            <a:off x="838200" y="268873"/>
            <a:ext cx="10515600" cy="1325563"/>
          </a:xfrm>
        </p:spPr>
        <p:txBody>
          <a:bodyPr lIns="0" rIns="0"/>
          <a:lstStyle>
            <a:lvl1pPr algn="ctr">
              <a:defRPr>
                <a:solidFill>
                  <a:schemeClr val="bg1"/>
                </a:solidFill>
              </a:defRPr>
            </a:lvl1pPr>
          </a:lstStyle>
          <a:p>
            <a:r>
              <a:rPr lang="en-US" noProof="0"/>
              <a:t>VIDEO SLIDE</a:t>
            </a:r>
          </a:p>
        </p:txBody>
      </p:sp>
      <p:sp>
        <p:nvSpPr>
          <p:cNvPr id="15" name="Oval 14">
            <a:extLst>
              <a:ext uri="{FF2B5EF4-FFF2-40B4-BE49-F238E27FC236}">
                <a16:creationId xmlns:a16="http://schemas.microsoft.com/office/drawing/2014/main" id="{B6E88236-C248-4008-9619-75BCE6D3401C}"/>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6" name="Media Placeholder 7">
            <a:extLst>
              <a:ext uri="{FF2B5EF4-FFF2-40B4-BE49-F238E27FC236}">
                <a16:creationId xmlns:a16="http://schemas.microsoft.com/office/drawing/2014/main" id="{A11F77F4-4B16-4503-B9B6-AE22C686E3E3}"/>
              </a:ext>
            </a:extLst>
          </p:cNvPr>
          <p:cNvSpPr>
            <a:spLocks noGrp="1"/>
          </p:cNvSpPr>
          <p:nvPr>
            <p:ph type="media" sz="quarter" idx="17"/>
          </p:nvPr>
        </p:nvSpPr>
        <p:spPr>
          <a:xfrm>
            <a:off x="1395984" y="1497770"/>
            <a:ext cx="9400032" cy="4215384"/>
          </a:xfrm>
        </p:spPr>
        <p:txBody>
          <a:bodyPr anchor="ctr" anchorCtr="0">
            <a:normAutofit/>
          </a:bodyPr>
          <a:lstStyle>
            <a:lvl1pPr marL="0" indent="0" algn="ctr">
              <a:buNone/>
              <a:defRPr sz="1400"/>
            </a:lvl1pPr>
          </a:lstStyle>
          <a:p>
            <a:r>
              <a:rPr lang="en-US" noProof="0"/>
              <a:t>Click icon to add media</a:t>
            </a:r>
            <a:endParaRPr lang="en-US" noProof="0" dirty="0"/>
          </a:p>
        </p:txBody>
      </p:sp>
    </p:spTree>
    <p:extLst>
      <p:ext uri="{BB962C8B-B14F-4D97-AF65-F5344CB8AC3E}">
        <p14:creationId xmlns:p14="http://schemas.microsoft.com/office/powerpoint/2010/main" val="23997382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475097E-EB08-4475-9112-275B8402794C}"/>
              </a:ext>
            </a:extLst>
          </p:cNvPr>
          <p:cNvSpPr>
            <a:spLocks noGrp="1"/>
          </p:cNvSpPr>
          <p:nvPr>
            <p:ph type="sldNum" sz="quarter" idx="4"/>
          </p:nvPr>
        </p:nvSpPr>
        <p:spPr>
          <a:xfrm>
            <a:off x="5821279" y="6118484"/>
            <a:ext cx="549442" cy="365125"/>
          </a:xfrm>
          <a:prstGeom prst="rect">
            <a:avLst/>
          </a:prstGeom>
        </p:spPr>
        <p:txBody>
          <a:bodyPr vert="horz" lIns="91440" tIns="45720" rIns="91440" bIns="45720" rtlCol="0" anchor="ctr"/>
          <a:lstStyle>
            <a:lvl1pPr algn="ctr">
              <a:defRPr sz="1600" b="1">
                <a:solidFill>
                  <a:schemeClr val="bg1"/>
                </a:solidFill>
                <a:latin typeface="+mn-lt"/>
              </a:defRPr>
            </a:lvl1pPr>
          </a:lstStyle>
          <a:p>
            <a:fld id="{D495E168-DA5E-4888-8D8A-92B118324C14}" type="slidenum">
              <a:rPr lang="en-US" noProof="0" smtClean="0"/>
              <a:pPr/>
              <a:t>‹#›</a:t>
            </a:fld>
            <a:endParaRPr lang="en-US" noProof="0" dirty="0"/>
          </a:p>
        </p:txBody>
      </p:sp>
      <p:sp>
        <p:nvSpPr>
          <p:cNvPr id="2" name="Title Placeholder 1">
            <a:extLst>
              <a:ext uri="{FF2B5EF4-FFF2-40B4-BE49-F238E27FC236}">
                <a16:creationId xmlns:a16="http://schemas.microsoft.com/office/drawing/2014/main" id="{A8DB6A3A-74E6-4FE2-8AD2-CEB07044718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noProof="0"/>
              <a:t>Click to edit Master title style</a:t>
            </a:r>
          </a:p>
        </p:txBody>
      </p:sp>
      <p:sp>
        <p:nvSpPr>
          <p:cNvPr id="3" name="Text Placeholder 2">
            <a:extLst>
              <a:ext uri="{FF2B5EF4-FFF2-40B4-BE49-F238E27FC236}">
                <a16:creationId xmlns:a16="http://schemas.microsoft.com/office/drawing/2014/main" id="{2C0128AA-FDF4-4DD5-A009-3C58D24570F2}"/>
              </a:ext>
            </a:extLst>
          </p:cNvPr>
          <p:cNvSpPr>
            <a:spLocks noGrp="1"/>
          </p:cNvSpPr>
          <p:nvPr>
            <p:ph type="body" idx="1"/>
          </p:nvPr>
        </p:nvSpPr>
        <p:spPr>
          <a:xfrm>
            <a:off x="838200" y="1825625"/>
            <a:ext cx="10515600" cy="4048274"/>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a:extLst>
              <a:ext uri="{FF2B5EF4-FFF2-40B4-BE49-F238E27FC236}">
                <a16:creationId xmlns:a16="http://schemas.microsoft.com/office/drawing/2014/main" id="{BB1C2DC0-7E13-4A66-9F9B-371BA9C6E4F1}"/>
              </a:ext>
            </a:extLst>
          </p:cNvPr>
          <p:cNvSpPr>
            <a:spLocks noGrp="1"/>
          </p:cNvSpPr>
          <p:nvPr>
            <p:ph type="dt" sz="half" idx="2"/>
          </p:nvPr>
        </p:nvSpPr>
        <p:spPr>
          <a:xfrm>
            <a:off x="8610600" y="6118484"/>
            <a:ext cx="2743200" cy="365125"/>
          </a:xfrm>
          <a:prstGeom prst="rect">
            <a:avLst/>
          </a:prstGeom>
        </p:spPr>
        <p:txBody>
          <a:bodyPr vert="horz" lIns="91440" tIns="45720" rIns="91440" bIns="45720" rtlCol="0" anchor="ctr"/>
          <a:lstStyle>
            <a:lvl1pPr algn="r">
              <a:defRPr sz="1600">
                <a:solidFill>
                  <a:schemeClr val="bg2"/>
                </a:solidFill>
              </a:defRPr>
            </a:lvl1pPr>
          </a:lstStyle>
          <a:p>
            <a:r>
              <a:rPr lang="en-US" noProof="0" dirty="0"/>
              <a:t>MM.DD.20XX</a:t>
            </a:r>
          </a:p>
        </p:txBody>
      </p:sp>
      <p:sp>
        <p:nvSpPr>
          <p:cNvPr id="11" name="Footer Placeholder 4">
            <a:extLst>
              <a:ext uri="{FF2B5EF4-FFF2-40B4-BE49-F238E27FC236}">
                <a16:creationId xmlns:a16="http://schemas.microsoft.com/office/drawing/2014/main" id="{1F296578-6D40-435B-861E-0904DDC10B7C}"/>
              </a:ext>
            </a:extLst>
          </p:cNvPr>
          <p:cNvSpPr>
            <a:spLocks noGrp="1"/>
          </p:cNvSpPr>
          <p:nvPr>
            <p:ph type="ftr" sz="quarter" idx="3"/>
          </p:nvPr>
        </p:nvSpPr>
        <p:spPr>
          <a:xfrm>
            <a:off x="838200" y="6118484"/>
            <a:ext cx="3398763" cy="365125"/>
          </a:xfrm>
          <a:prstGeom prst="rect">
            <a:avLst/>
          </a:prstGeom>
        </p:spPr>
        <p:txBody>
          <a:bodyPr vert="horz" lIns="91440" tIns="45720" rIns="91440" bIns="45720" rtlCol="0" anchor="ctr"/>
          <a:lstStyle>
            <a:lvl1pPr algn="l">
              <a:defRPr sz="1600">
                <a:solidFill>
                  <a:schemeClr val="bg2"/>
                </a:solidFill>
              </a:defRPr>
            </a:lvl1pPr>
          </a:lstStyle>
          <a:p>
            <a:r>
              <a:rPr lang="en-US" noProof="0" dirty="0"/>
              <a:t>ADD A FOOTER</a:t>
            </a:r>
          </a:p>
        </p:txBody>
      </p:sp>
    </p:spTree>
    <p:extLst>
      <p:ext uri="{BB962C8B-B14F-4D97-AF65-F5344CB8AC3E}">
        <p14:creationId xmlns:p14="http://schemas.microsoft.com/office/powerpoint/2010/main" val="3223999130"/>
      </p:ext>
    </p:extLst>
  </p:cSld>
  <p:clrMap bg1="lt1" tx1="dk1" bg2="lt2" tx2="dk2" accent1="accent1" accent2="accent2" accent3="accent3" accent4="accent4" accent5="accent5" accent6="accent6" hlink="hlink" folHlink="folHlink"/>
  <p:sldLayoutIdLst>
    <p:sldLayoutId id="2147483653" r:id="rId1"/>
    <p:sldLayoutId id="2147483677" r:id="rId2"/>
    <p:sldLayoutId id="2147483678" r:id="rId3"/>
    <p:sldLayoutId id="2147483679" r:id="rId4"/>
    <p:sldLayoutId id="2147483681" r:id="rId5"/>
    <p:sldLayoutId id="2147483682" r:id="rId6"/>
    <p:sldLayoutId id="2147483683" r:id="rId7"/>
    <p:sldLayoutId id="2147483684" r:id="rId8"/>
    <p:sldLayoutId id="2147483685" r:id="rId9"/>
    <p:sldLayoutId id="2147483686" r:id="rId10"/>
    <p:sldLayoutId id="2147483689" r:id="rId11"/>
    <p:sldLayoutId id="2147483690" r:id="rId12"/>
    <p:sldLayoutId id="2147483691" r:id="rId13"/>
    <p:sldLayoutId id="2147483692" r:id="rId14"/>
    <p:sldLayoutId id="2147483693" r:id="rId15"/>
    <p:sldLayoutId id="2147483694" r:id="rId16"/>
    <p:sldLayoutId id="2147483687" r:id="rId17"/>
    <p:sldLayoutId id="2147483695" r:id="rId18"/>
    <p:sldLayoutId id="2147483688" r:id="rId19"/>
  </p:sldLayoutIdLst>
  <p:hf hdr="0" dt="0"/>
  <p:txStyles>
    <p:titleStyle>
      <a:lvl1pPr algn="l" defTabSz="914400" rtl="0" eaLnBrk="1" latinLnBrk="0" hangingPunct="1">
        <a:lnSpc>
          <a:spcPct val="90000"/>
        </a:lnSpc>
        <a:spcBef>
          <a:spcPct val="0"/>
        </a:spcBef>
        <a:buNone/>
        <a:defRPr sz="5000" b="0" kern="1200">
          <a:solidFill>
            <a:schemeClr val="tx2"/>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572">
          <p15:clr>
            <a:srgbClr val="F26B43"/>
          </p15:clr>
        </p15:guide>
        <p15:guide id="2" pos="574">
          <p15:clr>
            <a:srgbClr val="F26B43"/>
          </p15:clr>
        </p15:guide>
        <p15:guide id="3" pos="7106">
          <p15:clr>
            <a:srgbClr val="F26B43"/>
          </p15:clr>
        </p15:guide>
        <p15:guide id="4" orient="horz" pos="3748">
          <p15:clr>
            <a:srgbClr val="F26B43"/>
          </p15:clr>
        </p15:guide>
        <p15:guide id="5" pos="4407">
          <p15:clr>
            <a:srgbClr val="F26B43"/>
          </p15:clr>
        </p15:guide>
        <p15:guide id="6" pos="3273">
          <p15:clr>
            <a:srgbClr val="F26B43"/>
          </p15:clr>
        </p15:guide>
        <p15:guide id="7" pos="3840">
          <p15:clr>
            <a:srgbClr val="F26B43"/>
          </p15:clr>
        </p15:guide>
        <p15:guide id="8" orient="horz" pos="2160">
          <p15:clr>
            <a:srgbClr val="F26B43"/>
          </p15:clr>
        </p15:guide>
        <p15:guide id="9" pos="302">
          <p15:clr>
            <a:srgbClr val="F26B43"/>
          </p15:clr>
        </p15:guide>
        <p15:guide id="10" pos="7378">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5857963-8D3D-4F24-B535-54652EE095F0}"/>
              </a:ext>
            </a:extLst>
          </p:cNvPr>
          <p:cNvSpPr>
            <a:spLocks noGrp="1"/>
          </p:cNvSpPr>
          <p:nvPr>
            <p:ph type="title"/>
          </p:nvPr>
        </p:nvSpPr>
        <p:spPr>
          <a:xfrm>
            <a:off x="1050857" y="220049"/>
            <a:ext cx="10090286" cy="5220071"/>
          </a:xfrm>
        </p:spPr>
        <p:txBody>
          <a:bodyPr/>
          <a:lstStyle/>
          <a:p>
            <a:r>
              <a:rPr lang="en-IN" dirty="0"/>
              <a:t>BEGINNER PHOTOGRAPHY </a:t>
            </a:r>
            <a:endParaRPr lang="ru-RU" dirty="0"/>
          </a:p>
        </p:txBody>
      </p:sp>
      <p:sp>
        <p:nvSpPr>
          <p:cNvPr id="5" name="Text Placeholder 4">
            <a:extLst>
              <a:ext uri="{FF2B5EF4-FFF2-40B4-BE49-F238E27FC236}">
                <a16:creationId xmlns:a16="http://schemas.microsoft.com/office/drawing/2014/main" id="{B623514F-9C9F-4868-A7D9-66CAA07E615D}"/>
              </a:ext>
            </a:extLst>
          </p:cNvPr>
          <p:cNvSpPr>
            <a:spLocks noGrp="1"/>
          </p:cNvSpPr>
          <p:nvPr>
            <p:ph type="body" sz="quarter" idx="13"/>
          </p:nvPr>
        </p:nvSpPr>
        <p:spPr/>
        <p:txBody>
          <a:bodyPr/>
          <a:lstStyle/>
          <a:p>
            <a:r>
              <a:rPr lang="en-US" dirty="0"/>
              <a:t>ADITHYA –NNM22AM001</a:t>
            </a:r>
          </a:p>
          <a:p>
            <a:r>
              <a:rPr lang="en-US" dirty="0"/>
              <a:t>AISHIK – NNM22AM002</a:t>
            </a:r>
          </a:p>
          <a:p>
            <a:r>
              <a:rPr lang="en-US" dirty="0"/>
              <a:t>AKANKSHA –NNM22AM003</a:t>
            </a:r>
          </a:p>
          <a:p>
            <a:r>
              <a:rPr lang="en-US" dirty="0"/>
              <a:t>AMEYA  - NNM22AM004</a:t>
            </a:r>
          </a:p>
          <a:p>
            <a:r>
              <a:rPr lang="en-US" dirty="0"/>
              <a:t>AMSHA  - NNM22AM005</a:t>
            </a:r>
            <a:endParaRPr lang="ru-RU" dirty="0"/>
          </a:p>
        </p:txBody>
      </p:sp>
    </p:spTree>
    <p:extLst>
      <p:ext uri="{BB962C8B-B14F-4D97-AF65-F5344CB8AC3E}">
        <p14:creationId xmlns:p14="http://schemas.microsoft.com/office/powerpoint/2010/main" val="21423163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EDADF0-23DD-491B-8755-2E19692F9B18}"/>
              </a:ext>
            </a:extLst>
          </p:cNvPr>
          <p:cNvSpPr>
            <a:spLocks noGrp="1"/>
          </p:cNvSpPr>
          <p:nvPr>
            <p:ph type="title"/>
          </p:nvPr>
        </p:nvSpPr>
        <p:spPr/>
        <p:txBody>
          <a:bodyPr>
            <a:noAutofit/>
          </a:bodyPr>
          <a:lstStyle/>
          <a:p>
            <a:r>
              <a:rPr lang="en-US" sz="6000" dirty="0"/>
              <a:t>WELCOME TO BEGINNER’S PHOTOGRAPHY </a:t>
            </a:r>
          </a:p>
        </p:txBody>
      </p:sp>
      <p:sp>
        <p:nvSpPr>
          <p:cNvPr id="3" name="Slide Number Placeholder 2">
            <a:extLst>
              <a:ext uri="{FF2B5EF4-FFF2-40B4-BE49-F238E27FC236}">
                <a16:creationId xmlns:a16="http://schemas.microsoft.com/office/drawing/2014/main" id="{73E7209B-EA97-4E46-B935-409525612C95}"/>
              </a:ext>
            </a:extLst>
          </p:cNvPr>
          <p:cNvSpPr>
            <a:spLocks noGrp="1"/>
          </p:cNvSpPr>
          <p:nvPr>
            <p:ph type="sldNum" sz="quarter" idx="4294967295"/>
          </p:nvPr>
        </p:nvSpPr>
        <p:spPr>
          <a:xfrm>
            <a:off x="5821279" y="6118484"/>
            <a:ext cx="549442" cy="365125"/>
          </a:xfrm>
        </p:spPr>
        <p:txBody>
          <a:bodyPr/>
          <a:lstStyle/>
          <a:p>
            <a:fld id="{D495E168-DA5E-4888-8D8A-92B118324C14}" type="slidenum">
              <a:rPr lang="en-US" smtClean="0"/>
              <a:pPr/>
              <a:t>2</a:t>
            </a:fld>
            <a:endParaRPr lang="en-US" dirty="0"/>
          </a:p>
        </p:txBody>
      </p:sp>
      <p:sp>
        <p:nvSpPr>
          <p:cNvPr id="5" name="Text Placeholder 4">
            <a:extLst>
              <a:ext uri="{FF2B5EF4-FFF2-40B4-BE49-F238E27FC236}">
                <a16:creationId xmlns:a16="http://schemas.microsoft.com/office/drawing/2014/main" id="{171A006E-2552-45AA-81E6-9D6D26A503C2}"/>
              </a:ext>
            </a:extLst>
          </p:cNvPr>
          <p:cNvSpPr>
            <a:spLocks noGrp="1"/>
          </p:cNvSpPr>
          <p:nvPr>
            <p:ph type="body" sz="quarter" idx="1"/>
          </p:nvPr>
        </p:nvSpPr>
        <p:spPr>
          <a:xfrm>
            <a:off x="620889" y="1727201"/>
            <a:ext cx="10871200" cy="1524000"/>
          </a:xfrm>
        </p:spPr>
        <p:txBody>
          <a:bodyPr>
            <a:noAutofit/>
          </a:bodyPr>
          <a:lstStyle/>
          <a:p>
            <a:r>
              <a:rPr lang="en-US" sz="3000" dirty="0"/>
              <a:t>IF YOU’RE NEW TO PHOTOGRAPHY YOU’VE COME TO THE RIGHT PLACE!  WE OFFER A WIDE RANGE OF RESOURCES TO HELP YOU GET STARTED.</a:t>
            </a:r>
          </a:p>
        </p:txBody>
      </p:sp>
    </p:spTree>
    <p:extLst>
      <p:ext uri="{BB962C8B-B14F-4D97-AF65-F5344CB8AC3E}">
        <p14:creationId xmlns:p14="http://schemas.microsoft.com/office/powerpoint/2010/main" val="4343897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93D545-C417-48EA-9543-078BF8EB641C}"/>
              </a:ext>
            </a:extLst>
          </p:cNvPr>
          <p:cNvSpPr>
            <a:spLocks noGrp="1"/>
          </p:cNvSpPr>
          <p:nvPr>
            <p:ph type="title"/>
          </p:nvPr>
        </p:nvSpPr>
        <p:spPr>
          <a:xfrm>
            <a:off x="841248" y="1529928"/>
            <a:ext cx="5285914" cy="782638"/>
          </a:xfrm>
        </p:spPr>
        <p:txBody>
          <a:bodyPr>
            <a:normAutofit fontScale="90000"/>
          </a:bodyPr>
          <a:lstStyle/>
          <a:p>
            <a:pPr>
              <a:lnSpc>
                <a:spcPct val="107000"/>
              </a:lnSpc>
              <a:spcAft>
                <a:spcPts val="800"/>
              </a:spcAft>
            </a:pPr>
            <a:r>
              <a:rPr lang="en-IN" sz="5400" b="1" dirty="0">
                <a:effectLst/>
                <a:latin typeface="Calibri" panose="020F0502020204030204" pitchFamily="34" charset="0"/>
                <a:ea typeface="Calibri" panose="020F0502020204030204" pitchFamily="34" charset="0"/>
                <a:cs typeface="Times New Roman" panose="02020603050405020304" pitchFamily="18" charset="0"/>
              </a:rPr>
              <a:t>Introduction</a:t>
            </a:r>
            <a:br>
              <a:rPr lang="en-IN" sz="4400" dirty="0">
                <a:effectLst/>
                <a:latin typeface="Calibri" panose="020F0502020204030204" pitchFamily="34" charset="0"/>
                <a:ea typeface="Calibri" panose="020F0502020204030204" pitchFamily="34" charset="0"/>
                <a:cs typeface="Times New Roman" panose="02020603050405020304" pitchFamily="18" charset="0"/>
              </a:rPr>
            </a:br>
            <a:endParaRPr lang="en-US" dirty="0"/>
          </a:p>
        </p:txBody>
      </p:sp>
      <p:sp>
        <p:nvSpPr>
          <p:cNvPr id="5" name="Text Placeholder 4">
            <a:extLst>
              <a:ext uri="{FF2B5EF4-FFF2-40B4-BE49-F238E27FC236}">
                <a16:creationId xmlns:a16="http://schemas.microsoft.com/office/drawing/2014/main" id="{099A8D28-D968-408D-AA5E-1B16F071D7DF}"/>
              </a:ext>
            </a:extLst>
          </p:cNvPr>
          <p:cNvSpPr>
            <a:spLocks noGrp="1"/>
          </p:cNvSpPr>
          <p:nvPr>
            <p:ph type="body" sz="quarter" idx="13"/>
          </p:nvPr>
        </p:nvSpPr>
        <p:spPr/>
        <p:txBody>
          <a:bodyPr>
            <a:noAutofit/>
          </a:bodyPr>
          <a:lstStyle/>
          <a:p>
            <a:r>
              <a:rPr lang="en-US" sz="2400" dirty="0"/>
              <a:t>. What separates inspiring photographs from ordinary ones, and how can you improve the quality of your own work? </a:t>
            </a:r>
          </a:p>
        </p:txBody>
      </p:sp>
      <p:sp>
        <p:nvSpPr>
          <p:cNvPr id="6" name="Text Placeholder 5">
            <a:extLst>
              <a:ext uri="{FF2B5EF4-FFF2-40B4-BE49-F238E27FC236}">
                <a16:creationId xmlns:a16="http://schemas.microsoft.com/office/drawing/2014/main" id="{7E54AC28-9C3E-4734-B2BB-5EC5F60F5559}"/>
              </a:ext>
            </a:extLst>
          </p:cNvPr>
          <p:cNvSpPr>
            <a:spLocks noGrp="1"/>
          </p:cNvSpPr>
          <p:nvPr>
            <p:ph type="body" sz="quarter" idx="15"/>
          </p:nvPr>
        </p:nvSpPr>
        <p:spPr/>
        <p:txBody>
          <a:bodyPr>
            <a:noAutofit/>
          </a:bodyPr>
          <a:lstStyle/>
          <a:p>
            <a:r>
              <a:rPr lang="en-US" sz="2400" dirty="0"/>
              <a:t>This introduction to photography is written for beginners, with several tips and suggestions to take your skills as far as possible. However, writing an introduction to photography is like writing an introduction to words; as amazing and important as it is, photography can be almost limitlessly complex. </a:t>
            </a:r>
          </a:p>
        </p:txBody>
      </p:sp>
      <p:sp>
        <p:nvSpPr>
          <p:cNvPr id="3" name="Slide Number Placeholder 2">
            <a:extLst>
              <a:ext uri="{FF2B5EF4-FFF2-40B4-BE49-F238E27FC236}">
                <a16:creationId xmlns:a16="http://schemas.microsoft.com/office/drawing/2014/main" id="{4D492004-FF5A-486F-BD35-52AACB74C659}"/>
              </a:ext>
            </a:extLst>
          </p:cNvPr>
          <p:cNvSpPr>
            <a:spLocks noGrp="1"/>
          </p:cNvSpPr>
          <p:nvPr>
            <p:ph type="sldNum" sz="quarter" idx="10"/>
          </p:nvPr>
        </p:nvSpPr>
        <p:spPr/>
        <p:txBody>
          <a:bodyPr/>
          <a:lstStyle/>
          <a:p>
            <a:fld id="{D495E168-DA5E-4888-8D8A-92B118324C14}" type="slidenum">
              <a:rPr lang="en-US" smtClean="0"/>
              <a:pPr/>
              <a:t>3</a:t>
            </a:fld>
            <a:endParaRPr lang="en-US" dirty="0"/>
          </a:p>
        </p:txBody>
      </p:sp>
    </p:spTree>
    <p:extLst>
      <p:ext uri="{BB962C8B-B14F-4D97-AF65-F5344CB8AC3E}">
        <p14:creationId xmlns:p14="http://schemas.microsoft.com/office/powerpoint/2010/main" val="37335236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8B51AE-252F-4958-A1E9-67C57179FF35}"/>
              </a:ext>
            </a:extLst>
          </p:cNvPr>
          <p:cNvSpPr>
            <a:spLocks noGrp="1"/>
          </p:cNvSpPr>
          <p:nvPr>
            <p:ph type="title"/>
          </p:nvPr>
        </p:nvSpPr>
        <p:spPr/>
        <p:txBody>
          <a:bodyPr>
            <a:normAutofit fontScale="90000"/>
          </a:bodyPr>
          <a:lstStyle/>
          <a:p>
            <a:r>
              <a:rPr lang="en-US" dirty="0"/>
              <a:t>What is photography?</a:t>
            </a:r>
          </a:p>
        </p:txBody>
      </p:sp>
      <p:sp>
        <p:nvSpPr>
          <p:cNvPr id="6" name="Text Placeholder 5">
            <a:extLst>
              <a:ext uri="{FF2B5EF4-FFF2-40B4-BE49-F238E27FC236}">
                <a16:creationId xmlns:a16="http://schemas.microsoft.com/office/drawing/2014/main" id="{A1FE0C33-CECE-4322-A29C-AEA87CDB13E3}"/>
              </a:ext>
            </a:extLst>
          </p:cNvPr>
          <p:cNvSpPr>
            <a:spLocks noGrp="1"/>
          </p:cNvSpPr>
          <p:nvPr>
            <p:ph type="body" sz="quarter" idx="15"/>
          </p:nvPr>
        </p:nvSpPr>
        <p:spPr>
          <a:xfrm>
            <a:off x="6096000" y="93306"/>
            <a:ext cx="5865846" cy="5598367"/>
          </a:xfrm>
        </p:spPr>
        <p:txBody>
          <a:bodyPr>
            <a:normAutofit/>
          </a:bodyPr>
          <a:lstStyle/>
          <a:p>
            <a:r>
              <a:rPr lang="en-US" dirty="0"/>
              <a:t>Photography is the art of capturing light with a camera, usually via a digital sensor or film, to create an image. With the right camera equipment, you can even photograph wavelengths of light invisible to the human eye, including UV, infrared, and radio.</a:t>
            </a:r>
          </a:p>
          <a:p>
            <a:r>
              <a:rPr lang="en-US" dirty="0"/>
              <a:t>The first permanent photograph was captured in 1826 (some sources say 1827) by Joseph </a:t>
            </a:r>
            <a:r>
              <a:rPr lang="en-US" dirty="0" err="1"/>
              <a:t>Nicéphore</a:t>
            </a:r>
            <a:r>
              <a:rPr lang="en-US" dirty="0"/>
              <a:t> </a:t>
            </a:r>
            <a:r>
              <a:rPr lang="en-US" dirty="0" err="1"/>
              <a:t>Niépce</a:t>
            </a:r>
            <a:r>
              <a:rPr lang="en-US" dirty="0"/>
              <a:t> in France.</a:t>
            </a:r>
          </a:p>
          <a:p>
            <a:r>
              <a:rPr lang="en-US" dirty="0"/>
              <a:t>In photography, the technical and the creative go hand in hand.</a:t>
            </a:r>
          </a:p>
          <a:p>
            <a:r>
              <a:rPr lang="en-US" dirty="0"/>
              <a:t>Remember the Ansel Adams quote? “There is nothing worse than a sharp image of a fuzzy concept.” If the idea behind a photo is weak, using the right camera settings won’t make it better.</a:t>
            </a:r>
          </a:p>
          <a:p>
            <a:endParaRPr lang="en-US" dirty="0"/>
          </a:p>
        </p:txBody>
      </p:sp>
      <p:sp>
        <p:nvSpPr>
          <p:cNvPr id="3" name="Slide Number Placeholder 2">
            <a:extLst>
              <a:ext uri="{FF2B5EF4-FFF2-40B4-BE49-F238E27FC236}">
                <a16:creationId xmlns:a16="http://schemas.microsoft.com/office/drawing/2014/main" id="{077CBD36-E928-427F-BCF4-3FF2B77D4C0D}"/>
              </a:ext>
            </a:extLst>
          </p:cNvPr>
          <p:cNvSpPr>
            <a:spLocks noGrp="1"/>
          </p:cNvSpPr>
          <p:nvPr>
            <p:ph type="sldNum" sz="quarter" idx="10"/>
          </p:nvPr>
        </p:nvSpPr>
        <p:spPr/>
        <p:txBody>
          <a:bodyPr/>
          <a:lstStyle/>
          <a:p>
            <a:fld id="{D495E168-DA5E-4888-8D8A-92B118324C14}" type="slidenum">
              <a:rPr lang="en-US" smtClean="0"/>
              <a:pPr/>
              <a:t>4</a:t>
            </a:fld>
            <a:endParaRPr lang="en-US" dirty="0"/>
          </a:p>
        </p:txBody>
      </p:sp>
    </p:spTree>
    <p:extLst>
      <p:ext uri="{BB962C8B-B14F-4D97-AF65-F5344CB8AC3E}">
        <p14:creationId xmlns:p14="http://schemas.microsoft.com/office/powerpoint/2010/main" val="26365844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E1BA9B4B-C586-4B6B-8142-E49AC2D37AD1}"/>
              </a:ext>
            </a:extLst>
          </p:cNvPr>
          <p:cNvSpPr>
            <a:spLocks noGrp="1"/>
          </p:cNvSpPr>
          <p:nvPr>
            <p:ph type="title"/>
          </p:nvPr>
        </p:nvSpPr>
        <p:spPr/>
        <p:txBody>
          <a:bodyPr/>
          <a:lstStyle/>
          <a:p>
            <a:r>
              <a:rPr lang="en-US" dirty="0"/>
              <a:t>Do You Need a Fancy Camera?</a:t>
            </a:r>
          </a:p>
        </p:txBody>
      </p:sp>
      <p:sp>
        <p:nvSpPr>
          <p:cNvPr id="5" name="Text Placeholder 4">
            <a:extLst>
              <a:ext uri="{FF2B5EF4-FFF2-40B4-BE49-F238E27FC236}">
                <a16:creationId xmlns:a16="http://schemas.microsoft.com/office/drawing/2014/main" id="{D630E50A-AB9F-4122-B5E0-DE40C6E48307}"/>
              </a:ext>
            </a:extLst>
          </p:cNvPr>
          <p:cNvSpPr>
            <a:spLocks noGrp="1"/>
          </p:cNvSpPr>
          <p:nvPr>
            <p:ph type="body" sz="quarter" idx="16"/>
          </p:nvPr>
        </p:nvSpPr>
        <p:spPr/>
        <p:txBody>
          <a:bodyPr/>
          <a:lstStyle/>
          <a:p>
            <a:r>
              <a:rPr lang="en-US" dirty="0"/>
              <a:t>Many people today believe that their phone is good enough for most photography, and they have no need to buy a separate camera. And you know what? They’re not wrong. For most people out there, a dedicated camera is overkill.</a:t>
            </a:r>
          </a:p>
        </p:txBody>
      </p:sp>
      <p:sp>
        <p:nvSpPr>
          <p:cNvPr id="7" name="Text Placeholder 6">
            <a:extLst>
              <a:ext uri="{FF2B5EF4-FFF2-40B4-BE49-F238E27FC236}">
                <a16:creationId xmlns:a16="http://schemas.microsoft.com/office/drawing/2014/main" id="{3FC3CF09-BAFF-4590-A12C-E378DFF1DA5E}"/>
              </a:ext>
            </a:extLst>
          </p:cNvPr>
          <p:cNvSpPr>
            <a:spLocks noGrp="1"/>
          </p:cNvSpPr>
          <p:nvPr>
            <p:ph type="body" sz="quarter" idx="20"/>
          </p:nvPr>
        </p:nvSpPr>
        <p:spPr>
          <a:xfrm>
            <a:off x="1159649" y="3069771"/>
            <a:ext cx="9990433" cy="3413838"/>
          </a:xfrm>
        </p:spPr>
        <p:txBody>
          <a:bodyPr>
            <a:normAutofit/>
          </a:bodyPr>
          <a:lstStyle/>
          <a:p>
            <a:r>
              <a:rPr lang="en-US" sz="2000" dirty="0"/>
              <a:t>Phones are better than dedicated cameras for most people’s needs. They’re quicker and easier to use, not to mention their seamless integration with social media. It only makes sense to get a dedicated camera if your phone isn’t good enough for the photos you want (like photographing sports or low-light environments) or if you’re specifically interested in photography as a hobby.</a:t>
            </a:r>
          </a:p>
          <a:p>
            <a:r>
              <a:rPr lang="en-US" sz="2000" dirty="0"/>
              <a:t>That advice may sound crazy coming from a photographer, but it’s true. If you have any camera at all, especially a cell phone camera, you have what you need for photography. And if you have a more advanced camera, like a DSLR or mirrorless camera, what more is there to say? Your tools are up to the challenge. All that’s left is to learn how to use them.</a:t>
            </a:r>
          </a:p>
          <a:p>
            <a:endParaRPr lang="en-US" dirty="0"/>
          </a:p>
        </p:txBody>
      </p:sp>
      <p:sp>
        <p:nvSpPr>
          <p:cNvPr id="2" name="Slide Number Placeholder 1">
            <a:extLst>
              <a:ext uri="{FF2B5EF4-FFF2-40B4-BE49-F238E27FC236}">
                <a16:creationId xmlns:a16="http://schemas.microsoft.com/office/drawing/2014/main" id="{4132B1B3-C6FB-4075-BF96-89BEEBC1E9E3}"/>
              </a:ext>
            </a:extLst>
          </p:cNvPr>
          <p:cNvSpPr>
            <a:spLocks noGrp="1"/>
          </p:cNvSpPr>
          <p:nvPr>
            <p:ph type="sldNum" sz="quarter" idx="10"/>
          </p:nvPr>
        </p:nvSpPr>
        <p:spPr/>
        <p:txBody>
          <a:bodyPr/>
          <a:lstStyle/>
          <a:p>
            <a:fld id="{D495E168-DA5E-4888-8D8A-92B118324C14}" type="slidenum">
              <a:rPr lang="en-US" smtClean="0"/>
              <a:pPr/>
              <a:t>5</a:t>
            </a:fld>
            <a:endParaRPr lang="en-US" dirty="0"/>
          </a:p>
        </p:txBody>
      </p:sp>
    </p:spTree>
    <p:extLst>
      <p:ext uri="{BB962C8B-B14F-4D97-AF65-F5344CB8AC3E}">
        <p14:creationId xmlns:p14="http://schemas.microsoft.com/office/powerpoint/2010/main" val="187680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alpha val="16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26D562-8C04-30C9-1166-1BC5970FC6AF}"/>
              </a:ext>
            </a:extLst>
          </p:cNvPr>
          <p:cNvSpPr>
            <a:spLocks noGrp="1"/>
          </p:cNvSpPr>
          <p:nvPr>
            <p:ph type="title"/>
          </p:nvPr>
        </p:nvSpPr>
        <p:spPr>
          <a:xfrm>
            <a:off x="295275" y="85725"/>
            <a:ext cx="5831887" cy="1866169"/>
          </a:xfrm>
        </p:spPr>
        <p:txBody>
          <a:bodyPr>
            <a:normAutofit fontScale="90000"/>
          </a:bodyPr>
          <a:lstStyle/>
          <a:p>
            <a:r>
              <a:rPr lang="en-US" dirty="0"/>
              <a:t>What Is the Bare Minimum Gear Needed for Photography?</a:t>
            </a:r>
            <a:endParaRPr lang="en-IN" dirty="0"/>
          </a:p>
        </p:txBody>
      </p:sp>
      <p:sp>
        <p:nvSpPr>
          <p:cNvPr id="3" name="Slide Number Placeholder 2">
            <a:extLst>
              <a:ext uri="{FF2B5EF4-FFF2-40B4-BE49-F238E27FC236}">
                <a16:creationId xmlns:a16="http://schemas.microsoft.com/office/drawing/2014/main" id="{DA371281-BD15-1AF1-036E-51BD88FEF6C4}"/>
              </a:ext>
            </a:extLst>
          </p:cNvPr>
          <p:cNvSpPr>
            <a:spLocks noGrp="1"/>
          </p:cNvSpPr>
          <p:nvPr>
            <p:ph type="sldNum" sz="quarter" idx="10"/>
          </p:nvPr>
        </p:nvSpPr>
        <p:spPr/>
        <p:txBody>
          <a:bodyPr/>
          <a:lstStyle/>
          <a:p>
            <a:fld id="{D495E168-DA5E-4888-8D8A-92B118324C14}" type="slidenum">
              <a:rPr lang="en-US" noProof="0" smtClean="0"/>
              <a:pPr/>
              <a:t>6</a:t>
            </a:fld>
            <a:endParaRPr lang="en-US" noProof="0" dirty="0"/>
          </a:p>
        </p:txBody>
      </p:sp>
      <p:sp>
        <p:nvSpPr>
          <p:cNvPr id="6" name="Text Placeholder 5">
            <a:extLst>
              <a:ext uri="{FF2B5EF4-FFF2-40B4-BE49-F238E27FC236}">
                <a16:creationId xmlns:a16="http://schemas.microsoft.com/office/drawing/2014/main" id="{5C882AA0-AF50-C3B8-5E90-D4CBF57CF522}"/>
              </a:ext>
            </a:extLst>
          </p:cNvPr>
          <p:cNvSpPr>
            <a:spLocks noGrp="1"/>
          </p:cNvSpPr>
          <p:nvPr>
            <p:ph type="body" sz="quarter" idx="15"/>
          </p:nvPr>
        </p:nvSpPr>
        <p:spPr>
          <a:xfrm>
            <a:off x="295274" y="2105025"/>
            <a:ext cx="6610351" cy="4013459"/>
          </a:xfrm>
        </p:spPr>
        <p:txBody>
          <a:bodyPr>
            <a:noAutofit/>
          </a:bodyPr>
          <a:lstStyle/>
          <a:p>
            <a:r>
              <a:rPr lang="en-US" sz="1800" dirty="0"/>
              <a:t>Camera. If you buy a dedicated camera (rather than a phone), pick one with interchangeable lenses so that you can try out different types of photography more easily.</a:t>
            </a:r>
          </a:p>
          <a:p>
            <a:r>
              <a:rPr lang="en-US" sz="1800" dirty="0"/>
              <a:t>Lenses. This is where it counts. For everyday photography, start with a standard zoom lens like a 24-70mm or 18-55mm. For portrait photography, pick a prime lens (one that doesn’t zoom) at 35mm, 50mm, or 85mm. For sports, go with a telephoto lens. For macro photography, get a dedicated macro lens. And so on. Lenses matter more than any other piece of equipment because they determine what photos you can take in the first place.</a:t>
            </a:r>
          </a:p>
          <a:p>
            <a:r>
              <a:rPr lang="en-US" sz="1800" dirty="0"/>
              <a:t>Post-processing software. One way or another, you need to edit your photos. The software that comes with your computer probably won’t cut it in the long run.  But at the end of the day, Photoshop and Lightroom are still the standards for photo editing.  An open-source Lightroom alternative called </a:t>
            </a:r>
            <a:r>
              <a:rPr lang="en-US" sz="1800" dirty="0" err="1"/>
              <a:t>Darktable</a:t>
            </a:r>
            <a:r>
              <a:rPr lang="en-US" sz="1800" dirty="0"/>
              <a:t> is an option if you’re on a budget.</a:t>
            </a:r>
            <a:endParaRPr lang="en-IN" sz="1800" dirty="0"/>
          </a:p>
        </p:txBody>
      </p:sp>
    </p:spTree>
    <p:extLst>
      <p:ext uri="{BB962C8B-B14F-4D97-AF65-F5344CB8AC3E}">
        <p14:creationId xmlns:p14="http://schemas.microsoft.com/office/powerpoint/2010/main" val="41525837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D25F46D-4480-4519-95A2-222F0385239E}"/>
              </a:ext>
            </a:extLst>
          </p:cNvPr>
          <p:cNvSpPr>
            <a:spLocks noGrp="1"/>
          </p:cNvSpPr>
          <p:nvPr>
            <p:ph type="body" sz="quarter" idx="16"/>
          </p:nvPr>
        </p:nvSpPr>
        <p:spPr>
          <a:xfrm>
            <a:off x="358712" y="207696"/>
            <a:ext cx="8347138" cy="6774129"/>
          </a:xfrm>
        </p:spPr>
        <p:txBody>
          <a:bodyPr/>
          <a:lstStyle/>
          <a:p>
            <a:r>
              <a:rPr lang="en-US" sz="2200" dirty="0"/>
              <a:t>There are other things that might be optional, but can be very helpful:</a:t>
            </a:r>
          </a:p>
          <a:p>
            <a:r>
              <a:rPr lang="en-US" sz="2200" dirty="0"/>
              <a:t>1.	A tripod. A landscape photographer’s best friend. </a:t>
            </a:r>
          </a:p>
          <a:p>
            <a:r>
              <a:rPr lang="en-US" sz="2200" dirty="0"/>
              <a:t>2.	Bags. Get a shoulder bag for street photography, a rolling bag for studio photography, a technical hiking backpack for landscape photography, and so on.</a:t>
            </a:r>
          </a:p>
          <a:p>
            <a:r>
              <a:rPr lang="en-US" sz="2200" dirty="0"/>
              <a:t>3.	Memory cards. Well, these aren’t optional. Choose something in the 64-128 GB range to start. Get a fast card (measured in MB/second) if you shoot bursts of photos, since your camera’s memory will clear faster.</a:t>
            </a:r>
          </a:p>
          <a:p>
            <a:r>
              <a:rPr lang="en-US" sz="2200" dirty="0"/>
              <a:t>4.	Cleaning kit. The top item is a microfiber cloth to keep the front of your lens clean. Also get a rocket blower to remove dust from your camera sensor easily and safely.</a:t>
            </a:r>
          </a:p>
          <a:p>
            <a:r>
              <a:rPr lang="en-US" sz="2200" dirty="0"/>
              <a:t>5.	Other equipment. There are countless photography accessories available, from remote shutter releases to GPS attachments, printers, and more. Don’t worry about these at first; you’ll realize over time if you need any of them. Instead, go out and start taking pictures first!</a:t>
            </a:r>
          </a:p>
          <a:p>
            <a:endParaRPr lang="en-US" dirty="0"/>
          </a:p>
        </p:txBody>
      </p:sp>
      <p:sp>
        <p:nvSpPr>
          <p:cNvPr id="2" name="Slide Number Placeholder 1">
            <a:extLst>
              <a:ext uri="{FF2B5EF4-FFF2-40B4-BE49-F238E27FC236}">
                <a16:creationId xmlns:a16="http://schemas.microsoft.com/office/drawing/2014/main" id="{1E8A5CE3-2115-4267-9A88-04013EE991C3}"/>
              </a:ext>
            </a:extLst>
          </p:cNvPr>
          <p:cNvSpPr>
            <a:spLocks noGrp="1"/>
          </p:cNvSpPr>
          <p:nvPr>
            <p:ph type="sldNum" sz="quarter" idx="10"/>
          </p:nvPr>
        </p:nvSpPr>
        <p:spPr/>
        <p:txBody>
          <a:bodyPr/>
          <a:lstStyle/>
          <a:p>
            <a:fld id="{D495E168-DA5E-4888-8D8A-92B118324C14}" type="slidenum">
              <a:rPr lang="en-US" smtClean="0"/>
              <a:pPr/>
              <a:t>7</a:t>
            </a:fld>
            <a:endParaRPr lang="en-US" dirty="0"/>
          </a:p>
        </p:txBody>
      </p:sp>
    </p:spTree>
    <p:extLst>
      <p:ext uri="{BB962C8B-B14F-4D97-AF65-F5344CB8AC3E}">
        <p14:creationId xmlns:p14="http://schemas.microsoft.com/office/powerpoint/2010/main" val="29029927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2C77C5D-1541-4D4C-8CD9-E4CB2D74FBB4}"/>
              </a:ext>
            </a:extLst>
          </p:cNvPr>
          <p:cNvSpPr>
            <a:spLocks noGrp="1"/>
          </p:cNvSpPr>
          <p:nvPr>
            <p:ph type="title"/>
          </p:nvPr>
        </p:nvSpPr>
        <p:spPr>
          <a:xfrm>
            <a:off x="904875" y="374391"/>
            <a:ext cx="10515600" cy="1325563"/>
          </a:xfrm>
        </p:spPr>
        <p:txBody>
          <a:bodyPr>
            <a:normAutofit fontScale="90000"/>
          </a:bodyPr>
          <a:lstStyle/>
          <a:p>
            <a:r>
              <a:rPr lang="en-US" dirty="0"/>
              <a:t>The Three Fundamental Camera Settings You Should Know</a:t>
            </a:r>
          </a:p>
        </p:txBody>
      </p:sp>
      <p:sp>
        <p:nvSpPr>
          <p:cNvPr id="4" name="Text Placeholder 3">
            <a:extLst>
              <a:ext uri="{FF2B5EF4-FFF2-40B4-BE49-F238E27FC236}">
                <a16:creationId xmlns:a16="http://schemas.microsoft.com/office/drawing/2014/main" id="{049B0BE2-2BDB-48DC-AE9B-F3B9BACA8247}"/>
              </a:ext>
            </a:extLst>
          </p:cNvPr>
          <p:cNvSpPr>
            <a:spLocks noGrp="1"/>
          </p:cNvSpPr>
          <p:nvPr>
            <p:ph type="body" sz="quarter" idx="16"/>
          </p:nvPr>
        </p:nvSpPr>
        <p:spPr>
          <a:xfrm>
            <a:off x="238124" y="1699954"/>
            <a:ext cx="11458575" cy="962025"/>
          </a:xfrm>
          <a:noFill/>
        </p:spPr>
        <p:txBody>
          <a:bodyPr/>
          <a:lstStyle/>
          <a:p>
            <a:r>
              <a:rPr lang="en-US" sz="2000" b="1" dirty="0"/>
              <a:t>The three most important settings are called shutter speed, aperture, and ISO. All three of them control the brightness of your photo, although they do so in different ways. In other words, each brings its own “side effects” to an image. So, it’s a bit of an art to know exactly how to balance all three for a given photo.</a:t>
            </a:r>
          </a:p>
          <a:p>
            <a:r>
              <a:rPr lang="en-US" sz="2000" b="1" dirty="0"/>
              <a:t>1.	Shutter speed: The amount of time your camera sensor is exposed to the outside world while taking a picture. To know more on shutter speed visit https://digital-photography-school.com/shutter-speed/</a:t>
            </a:r>
          </a:p>
          <a:p>
            <a:r>
              <a:rPr lang="en-US" sz="2000" b="1" dirty="0"/>
              <a:t>2.	</a:t>
            </a:r>
          </a:p>
          <a:p>
            <a:r>
              <a:rPr lang="en-US" sz="2000" b="1" dirty="0"/>
              <a:t>3.	Aperture: Represents a “pupil” in your lens that can open and close to let in different amounts of light. To know more on aperture visit https://digital-photography-school.com/aperture/</a:t>
            </a:r>
          </a:p>
          <a:p>
            <a:r>
              <a:rPr lang="en-US" sz="2000" b="1" dirty="0"/>
              <a:t> </a:t>
            </a:r>
          </a:p>
          <a:p>
            <a:r>
              <a:rPr lang="en-US" sz="2000" b="1" dirty="0"/>
              <a:t>4.	ISO: Technically a bit more complex behind the scenes, but similar to the sensitivity of film for taking pictures in different lighting conditions. Also similar to brightening or darkening a photo in post-processing. To know more on ISO visit https://digital-photography-school.com/iso-settings/</a:t>
            </a:r>
          </a:p>
          <a:p>
            <a:endParaRPr lang="en-US" dirty="0"/>
          </a:p>
        </p:txBody>
      </p:sp>
      <p:sp>
        <p:nvSpPr>
          <p:cNvPr id="2" name="Slide Number Placeholder 1">
            <a:extLst>
              <a:ext uri="{FF2B5EF4-FFF2-40B4-BE49-F238E27FC236}">
                <a16:creationId xmlns:a16="http://schemas.microsoft.com/office/drawing/2014/main" id="{95F1F869-7372-4C01-A626-993295149E3E}"/>
              </a:ext>
            </a:extLst>
          </p:cNvPr>
          <p:cNvSpPr>
            <a:spLocks noGrp="1"/>
          </p:cNvSpPr>
          <p:nvPr>
            <p:ph type="sldNum" sz="quarter" idx="10"/>
          </p:nvPr>
        </p:nvSpPr>
        <p:spPr/>
        <p:txBody>
          <a:bodyPr/>
          <a:lstStyle/>
          <a:p>
            <a:fld id="{D495E168-DA5E-4888-8D8A-92B118324C14}" type="slidenum">
              <a:rPr lang="en-US" smtClean="0"/>
              <a:pPr/>
              <a:t>8</a:t>
            </a:fld>
            <a:endParaRPr lang="en-US" dirty="0"/>
          </a:p>
        </p:txBody>
      </p:sp>
    </p:spTree>
    <p:extLst>
      <p:ext uri="{BB962C8B-B14F-4D97-AF65-F5344CB8AC3E}">
        <p14:creationId xmlns:p14="http://schemas.microsoft.com/office/powerpoint/2010/main" val="4243905809"/>
      </p:ext>
    </p:extLst>
  </p:cSld>
  <p:clrMapOvr>
    <a:masterClrMapping/>
  </p:clrMapOvr>
</p:sld>
</file>

<file path=ppt/theme/theme1.xml><?xml version="1.0" encoding="utf-8"?>
<a:theme xmlns:a="http://schemas.openxmlformats.org/drawingml/2006/main" name="Office Theme">
  <a:themeElements>
    <a:clrScheme name="Custom 24">
      <a:dk1>
        <a:sysClr val="windowText" lastClr="000000"/>
      </a:dk1>
      <a:lt1>
        <a:sysClr val="window" lastClr="FFFFFF"/>
      </a:lt1>
      <a:dk2>
        <a:srgbClr val="64AC00"/>
      </a:dk2>
      <a:lt2>
        <a:srgbClr val="CBFF00"/>
      </a:lt2>
      <a:accent1>
        <a:srgbClr val="002E62"/>
      </a:accent1>
      <a:accent2>
        <a:srgbClr val="004CB9"/>
      </a:accent2>
      <a:accent3>
        <a:srgbClr val="005500"/>
      </a:accent3>
      <a:accent4>
        <a:srgbClr val="16B3DC"/>
      </a:accent4>
      <a:accent5>
        <a:srgbClr val="F9DC5C"/>
      </a:accent5>
      <a:accent6>
        <a:srgbClr val="EF626C"/>
      </a:accent6>
      <a:hlink>
        <a:srgbClr val="FFFFFF"/>
      </a:hlink>
      <a:folHlink>
        <a:srgbClr val="FFFFFF"/>
      </a:folHlink>
    </a:clrScheme>
    <a:fontScheme name="Custom 21">
      <a:majorFont>
        <a:latin typeface="Gill Sans MT"/>
        <a:ea typeface=""/>
        <a:cs typeface=""/>
      </a:majorFont>
      <a:minorFont>
        <a:latin typeface="Franklin Gothic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2"/>
        </a:solidFill>
        <a:ln w="12700" cap="flat">
          <a:noFill/>
          <a:prstDash val="solid"/>
          <a:miter/>
        </a:ln>
      </a:spPr>
      <a:bodyPr rtlCol="0" anchor="ctr"/>
      <a:lstStyle>
        <a:defPPr algn="l">
          <a:defRPr dirty="0"/>
        </a:defPPr>
      </a:lstStyle>
    </a:spDef>
  </a:objectDefaults>
  <a:extraClrSchemeLst/>
  <a:extLst>
    <a:ext uri="{05A4C25C-085E-4340-85A3-A5531E510DB2}">
      <thm15:themeFamily xmlns:thm15="http://schemas.microsoft.com/office/thememl/2012/main" name="TF22977542_Outdoors presentation_RVA_v4.potx" id="{6CD96AFB-7D75-48FF-A856-C8B82BF3C12B}" vid="{1E6ACFD4-3AE6-4944-B76B-DA44E915EC7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0F60B100-7079-4DE7-AF7C-20BFB1D62C46}">
  <ds:schemaRefs>
    <ds:schemaRef ds:uri="http://schemas.microsoft.com/sharepoint/v3/contenttype/forms"/>
  </ds:schemaRefs>
</ds:datastoreItem>
</file>

<file path=customXml/itemProps2.xml><?xml version="1.0" encoding="utf-8"?>
<ds:datastoreItem xmlns:ds="http://schemas.openxmlformats.org/officeDocument/2006/customXml" ds:itemID="{A935B1F0-3442-4957-9701-25816EFDB64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26A71AF-4CF2-4B95-BFB6-5C27500258C6}">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Ion</Template>
  <TotalTime>1226</TotalTime>
  <Words>1068</Words>
  <Application>Microsoft Office PowerPoint</Application>
  <PresentationFormat>Widescreen</PresentationFormat>
  <Paragraphs>44</Paragraphs>
  <Slides>8</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vt:i4>
      </vt:variant>
    </vt:vector>
  </HeadingPairs>
  <TitlesOfParts>
    <vt:vector size="13" baseType="lpstr">
      <vt:lpstr>Arial</vt:lpstr>
      <vt:lpstr>Calibri</vt:lpstr>
      <vt:lpstr>Franklin Gothic Book</vt:lpstr>
      <vt:lpstr>Gill Sans MT</vt:lpstr>
      <vt:lpstr>Office Theme</vt:lpstr>
      <vt:lpstr>BEGINNER PHOTOGRAPHY </vt:lpstr>
      <vt:lpstr>WELCOME TO BEGINNER’S PHOTOGRAPHY </vt:lpstr>
      <vt:lpstr>Introduction </vt:lpstr>
      <vt:lpstr>What is photography?</vt:lpstr>
      <vt:lpstr>Do You Need a Fancy Camera?</vt:lpstr>
      <vt:lpstr>What Is the Bare Minimum Gear Needed for Photography?</vt:lpstr>
      <vt:lpstr>PowerPoint Presentation</vt:lpstr>
      <vt:lpstr>The Three Fundamental Camera Settings You Should Know</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BEGINNER PHOTOGRAPHY </dc:title>
  <dc:creator>Amsha Hegde</dc:creator>
  <cp:lastModifiedBy>Amsha Hegde</cp:lastModifiedBy>
  <cp:revision>3</cp:revision>
  <dcterms:created xsi:type="dcterms:W3CDTF">2023-03-18T06:00:21Z</dcterms:created>
  <dcterms:modified xsi:type="dcterms:W3CDTF">2023-03-20T15:27:54Z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